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2"/>
    <p:sldMasterId id="2147483651" r:id="rId3"/>
    <p:sldMasterId id="2147483669" r:id="rId4"/>
  </p:sldMasterIdLst>
  <p:notesMasterIdLst>
    <p:notesMasterId r:id="rId30"/>
  </p:notesMasterIdLst>
  <p:sldIdLst>
    <p:sldId id="256" r:id="rId5"/>
    <p:sldId id="257" r:id="rId6"/>
    <p:sldId id="258" r:id="rId7"/>
    <p:sldId id="298" r:id="rId8"/>
    <p:sldId id="282" r:id="rId9"/>
    <p:sldId id="283" r:id="rId10"/>
    <p:sldId id="284" r:id="rId11"/>
    <p:sldId id="263" r:id="rId12"/>
    <p:sldId id="287" r:id="rId13"/>
    <p:sldId id="286" r:id="rId14"/>
    <p:sldId id="266" r:id="rId15"/>
    <p:sldId id="267" r:id="rId16"/>
    <p:sldId id="268" r:id="rId17"/>
    <p:sldId id="293" r:id="rId18"/>
    <p:sldId id="297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91" r:id="rId27"/>
    <p:sldId id="280" r:id="rId28"/>
    <p:sldId id="281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eBAre2iJyQvBwf340txee4gwV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2" d="100"/>
          <a:sy n="192" d="100"/>
        </p:scale>
        <p:origin x="174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1402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10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74" name="Google Shape;4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05" name="Google Shape;5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8597cc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g88597cc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Flowchart idea courtesy of Adam</a:t>
            </a:r>
            <a:endParaRPr dirty="0"/>
          </a:p>
        </p:txBody>
      </p:sp>
      <p:sp>
        <p:nvSpPr>
          <p:cNvPr id="594" name="Google Shape;5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1223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88597ccc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2" name="Google Shape;662;g88597ccc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8597cccf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1" name="Google Shape;681;g88597cccf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2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8597cccf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4" name="Google Shape;214;g88597cccf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70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7"/>
          <p:cNvSpPr txBox="1">
            <a:spLocks noGrp="1"/>
          </p:cNvSpPr>
          <p:nvPr>
            <p:ph type="title"/>
          </p:nvPr>
        </p:nvSpPr>
        <p:spPr>
          <a:xfrm>
            <a:off x="0" y="627534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body" idx="1"/>
          </p:nvPr>
        </p:nvSpPr>
        <p:spPr>
          <a:xfrm>
            <a:off x="0" y="1203598"/>
            <a:ext cx="914399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39" descr="D:\KBM-정애\014-Fullppt\PNG이미지\노트북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800" y="2499742"/>
            <a:ext cx="3600400" cy="183122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9"/>
          <p:cNvSpPr>
            <a:spLocks noGrp="1"/>
          </p:cNvSpPr>
          <p:nvPr>
            <p:ph type="pic" idx="2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>
            <a:spLocks noGrp="1"/>
          </p:cNvSpPr>
          <p:nvPr>
            <p:ph type="pic" idx="2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41"/>
          <p:cNvSpPr>
            <a:spLocks noGrp="1"/>
          </p:cNvSpPr>
          <p:nvPr>
            <p:ph type="pic" idx="3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41"/>
          <p:cNvSpPr>
            <a:spLocks noGrp="1"/>
          </p:cNvSpPr>
          <p:nvPr>
            <p:ph type="pic" idx="4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>
            <a:spLocks noGrp="1"/>
          </p:cNvSpPr>
          <p:nvPr>
            <p:ph type="pic" idx="2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42"/>
          <p:cNvSpPr>
            <a:spLocks noGrp="1"/>
          </p:cNvSpPr>
          <p:nvPr>
            <p:ph type="pic" idx="3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42"/>
          <p:cNvSpPr>
            <a:spLocks noGrp="1"/>
          </p:cNvSpPr>
          <p:nvPr>
            <p:ph type="pic" idx="4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>
            <a:spLocks noGrp="1"/>
          </p:cNvSpPr>
          <p:nvPr>
            <p:ph type="pic" idx="2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>
            <a:spLocks noGrp="1"/>
          </p:cNvSpPr>
          <p:nvPr>
            <p:ph type="pic" idx="3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3"/>
          <p:cNvSpPr>
            <a:spLocks noGrp="1"/>
          </p:cNvSpPr>
          <p:nvPr>
            <p:ph type="pic" idx="4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>
            <a:spLocks noGrp="1"/>
          </p:cNvSpPr>
          <p:nvPr>
            <p:ph type="pic" idx="2"/>
          </p:nvPr>
        </p:nvSpPr>
        <p:spPr>
          <a:xfrm>
            <a:off x="3563888" y="638650"/>
            <a:ext cx="4320480" cy="4504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45"/>
          <p:cNvSpPr>
            <a:spLocks noGrp="1"/>
          </p:cNvSpPr>
          <p:nvPr>
            <p:ph type="pic" idx="3"/>
          </p:nvPr>
        </p:nvSpPr>
        <p:spPr>
          <a:xfrm>
            <a:off x="5635630" y="1"/>
            <a:ext cx="3508370" cy="43392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6"/>
          <p:cNvSpPr>
            <a:spLocks noGrp="1"/>
          </p:cNvSpPr>
          <p:nvPr>
            <p:ph type="pic" idx="2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7"/>
          <p:cNvSpPr txBox="1">
            <a:spLocks noGrp="1"/>
          </p:cNvSpPr>
          <p:nvPr>
            <p:ph type="body" idx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sz="405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8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8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8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rgbClr val="FDF1D2">
            <a:alpha val="49411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 extrusionOk="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/>
          <p:nvPr/>
        </p:nvSpPr>
        <p:spPr>
          <a:xfrm rot="10800000">
            <a:off x="3746892" y="0"/>
            <a:ext cx="1650216" cy="81226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 rot="10800000">
            <a:off x="4041648" y="99959"/>
            <a:ext cx="1060704" cy="5543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>
            <a:spLocks noGrp="1"/>
          </p:cNvSpPr>
          <p:nvPr>
            <p:ph type="pic" idx="2"/>
          </p:nvPr>
        </p:nvSpPr>
        <p:spPr>
          <a:xfrm>
            <a:off x="3312000" y="3430238"/>
            <a:ext cx="2520000" cy="1713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 descr="D:\KBM-정애\014-Fullppt\PNG이미지\모니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754" y="451443"/>
            <a:ext cx="3282039" cy="327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>
            <a:spLocks noGrp="1"/>
          </p:cNvSpPr>
          <p:nvPr>
            <p:ph type="pic" idx="2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>
            <a:spLocks noGrp="1"/>
          </p:cNvSpPr>
          <p:nvPr>
            <p:ph type="pic" idx="3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rgbClr val="FDF1D2">
            <a:alpha val="49411"/>
          </a:srgbClr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/>
          <p:nvPr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 extrusionOk="0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7"/>
          <p:cNvSpPr/>
          <p:nvPr/>
        </p:nvSpPr>
        <p:spPr>
          <a:xfrm>
            <a:off x="3746892" y="4331240"/>
            <a:ext cx="1650216" cy="81226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7"/>
          <p:cNvSpPr/>
          <p:nvPr/>
        </p:nvSpPr>
        <p:spPr>
          <a:xfrm>
            <a:off x="4041648" y="4493810"/>
            <a:ext cx="1060704" cy="55436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7"/>
          <p:cNvSpPr>
            <a:spLocks noGrp="1"/>
          </p:cNvSpPr>
          <p:nvPr>
            <p:ph type="pic" idx="2"/>
          </p:nvPr>
        </p:nvSpPr>
        <p:spPr>
          <a:xfrm>
            <a:off x="3293848" y="1"/>
            <a:ext cx="2520000" cy="17111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8"/>
          <p:cNvSpPr/>
          <p:nvPr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8"/>
          <p:cNvSpPr/>
          <p:nvPr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8"/>
          <p:cNvSpPr/>
          <p:nvPr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8"/>
          <p:cNvSpPr/>
          <p:nvPr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>
            <a:spLocks noGrp="1"/>
          </p:cNvSpPr>
          <p:nvPr>
            <p:ph type="pic" idx="2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>
            <a:spLocks noGrp="1"/>
          </p:cNvSpPr>
          <p:nvPr>
            <p:ph type="pic" idx="3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>
            <a:spLocks noGrp="1"/>
          </p:cNvSpPr>
          <p:nvPr>
            <p:ph type="pic" idx="4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8"/>
          <p:cNvSpPr>
            <a:spLocks noGrp="1"/>
          </p:cNvSpPr>
          <p:nvPr>
            <p:ph type="pic" idx="5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0" y="627534"/>
            <a:ext cx="9144000" cy="53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Bro</a:t>
            </a:r>
            <a:r>
              <a:rPr lang="en-US" dirty="0">
                <a:solidFill>
                  <a:schemeClr val="accent3"/>
                </a:solidFill>
              </a:rPr>
              <a:t>ker</a:t>
            </a:r>
            <a:r>
              <a:rPr lang="en-US" dirty="0">
                <a:solidFill>
                  <a:schemeClr val="accent5"/>
                </a:solidFill>
              </a:rPr>
              <a:t>Less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0" y="1203598"/>
            <a:ext cx="914399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sz="1100">
                <a:solidFill>
                  <a:srgbClr val="3F3F3F"/>
                </a:solidFill>
              </a:rPr>
              <a:t>Revolutionizing Renting on the Blockchain</a:t>
            </a:r>
            <a:endParaRPr sz="1100"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950" y="608838"/>
            <a:ext cx="29908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 descr="D:\KBM-정애\014-Fullppt\PNG이미지\노트북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7890" y="903524"/>
            <a:ext cx="6290574" cy="319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 descr="A screenshot of a cell phone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16592" r="16592"/>
          <a:stretch/>
        </p:blipFill>
        <p:spPr>
          <a:xfrm>
            <a:off x="4143454" y="1295867"/>
            <a:ext cx="3055840" cy="22313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71" name="Google Shape;271;p20"/>
          <p:cNvSpPr txBox="1"/>
          <p:nvPr/>
        </p:nvSpPr>
        <p:spPr>
          <a:xfrm>
            <a:off x="4916015" y="278127"/>
            <a:ext cx="35888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 sz="28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4932040" y="795191"/>
            <a:ext cx="1401677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303665" y="32841"/>
            <a:ext cx="140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7F409-B81E-41C7-B5A5-F836D98DA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783" y="1153865"/>
            <a:ext cx="1212075" cy="23664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03C6D-6D13-4D92-BF84-69954A5B28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78" t="13354" r="1660" b="4362"/>
          <a:stretch/>
        </p:blipFill>
        <p:spPr>
          <a:xfrm>
            <a:off x="4147687" y="1617749"/>
            <a:ext cx="3043753" cy="1782670"/>
          </a:xfrm>
          <a:prstGeom prst="rect">
            <a:avLst/>
          </a:prstGeom>
        </p:spPr>
      </p:pic>
      <p:sp>
        <p:nvSpPr>
          <p:cNvPr id="16" name="Google Shape;272;p20">
            <a:extLst>
              <a:ext uri="{FF2B5EF4-FFF2-40B4-BE49-F238E27FC236}">
                <a16:creationId xmlns:a16="http://schemas.microsoft.com/office/drawing/2014/main" id="{4350D895-D15E-4E74-8847-B274760D6D31}"/>
              </a:ext>
            </a:extLst>
          </p:cNvPr>
          <p:cNvSpPr/>
          <p:nvPr/>
        </p:nvSpPr>
        <p:spPr>
          <a:xfrm>
            <a:off x="7525985" y="702500"/>
            <a:ext cx="1401677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2267744" y="2265660"/>
            <a:ext cx="4608512" cy="54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Process</a:t>
            </a:r>
            <a:r>
              <a:rPr lang="en-US" dirty="0">
                <a:solidFill>
                  <a:schemeClr val="accent5"/>
                </a:solidFill>
              </a:rPr>
              <a:t> Overview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287" name="Google Shape;287;p10"/>
          <p:cNvGrpSpPr/>
          <p:nvPr/>
        </p:nvGrpSpPr>
        <p:grpSpPr>
          <a:xfrm>
            <a:off x="152093" y="1531760"/>
            <a:ext cx="3339786" cy="3339786"/>
            <a:chOff x="152093" y="1531760"/>
            <a:chExt cx="3339786" cy="3339786"/>
          </a:xfrm>
        </p:grpSpPr>
        <p:sp>
          <p:nvSpPr>
            <p:cNvPr id="288" name="Google Shape;288;p10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 extrusionOk="0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 rot="-81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0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0"/>
          <p:cNvGrpSpPr/>
          <p:nvPr/>
        </p:nvGrpSpPr>
        <p:grpSpPr>
          <a:xfrm>
            <a:off x="3204299" y="1131590"/>
            <a:ext cx="4896096" cy="523586"/>
            <a:chOff x="7164288" y="856926"/>
            <a:chExt cx="1439711" cy="523586"/>
          </a:xfrm>
        </p:grpSpPr>
        <p:sp>
          <p:nvSpPr>
            <p:cNvPr id="295" name="Google Shape;295;p10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Property Listed</a:t>
              </a:r>
              <a:endPara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Landlords list their property on our platform</a:t>
              </a:r>
              <a:endParaRPr sz="1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10"/>
          <p:cNvGrpSpPr/>
          <p:nvPr/>
        </p:nvGrpSpPr>
        <p:grpSpPr>
          <a:xfrm>
            <a:off x="3204299" y="3583064"/>
            <a:ext cx="4896096" cy="708252"/>
            <a:chOff x="7164288" y="856926"/>
            <a:chExt cx="1439711" cy="708252"/>
          </a:xfrm>
        </p:grpSpPr>
        <p:sp>
          <p:nvSpPr>
            <p:cNvPr id="298" name="Google Shape;298;p10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chemeClr val="accent4"/>
                  </a:solidFill>
                </a:rPr>
                <a:t>Security </a:t>
              </a:r>
              <a:r>
                <a:rPr lang="en-US" sz="1200" b="1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Deposit</a:t>
              </a:r>
              <a:endParaRPr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Our platform utilizes smart contracts that safely and securely invest your security deposit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10"/>
          <p:cNvGrpSpPr/>
          <p:nvPr/>
        </p:nvGrpSpPr>
        <p:grpSpPr>
          <a:xfrm>
            <a:off x="3924379" y="1948748"/>
            <a:ext cx="4896096" cy="523586"/>
            <a:chOff x="7164288" y="856926"/>
            <a:chExt cx="1439711" cy="523586"/>
          </a:xfrm>
        </p:grpSpPr>
        <p:sp>
          <p:nvSpPr>
            <p:cNvPr id="301" name="Google Shape;301;p10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Auction</a:t>
              </a:r>
              <a:endParaRPr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Prospective tenants bid on properties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0"/>
          <p:cNvGrpSpPr/>
          <p:nvPr/>
        </p:nvGrpSpPr>
        <p:grpSpPr>
          <a:xfrm>
            <a:off x="3924379" y="2765906"/>
            <a:ext cx="4896096" cy="523586"/>
            <a:chOff x="7164288" y="856926"/>
            <a:chExt cx="1439711" cy="523586"/>
          </a:xfrm>
        </p:grpSpPr>
        <p:sp>
          <p:nvSpPr>
            <p:cNvPr id="304" name="Google Shape;304;p10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Lease Agreement</a:t>
              </a:r>
              <a:endParaRPr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dirty="0">
                  <a:solidFill>
                    <a:srgbClr val="3F3F3F"/>
                  </a:solidFill>
                </a:rPr>
                <a:t>T</a:t>
              </a:r>
              <a:r>
                <a:rPr 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he lease agreement </a:t>
              </a:r>
              <a:r>
                <a:rPr lang="en-US" sz="1200" dirty="0">
                  <a:solidFill>
                    <a:srgbClr val="3F3F3F"/>
                  </a:solidFill>
                </a:rPr>
                <a:t>is </a:t>
              </a:r>
              <a:r>
                <a:rPr 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signed, and a contract is generated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2120568" y="2299244"/>
            <a:ext cx="529864" cy="675698"/>
          </a:xfrm>
          <a:custGeom>
            <a:avLst/>
            <a:gdLst/>
            <a:ahLst/>
            <a:cxnLst/>
            <a:rect l="l" t="t" r="r" b="b"/>
            <a:pathLst>
              <a:path w="50" h="64" extrusionOk="0">
                <a:moveTo>
                  <a:pt x="50" y="61"/>
                </a:moveTo>
                <a:cubicBezTo>
                  <a:pt x="50" y="63"/>
                  <a:pt x="49" y="64"/>
                  <a:pt x="48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61"/>
                </a:lnTo>
                <a:close/>
                <a:moveTo>
                  <a:pt x="45" y="59"/>
                </a:moveTo>
                <a:cubicBezTo>
                  <a:pt x="45" y="4"/>
                  <a:pt x="45" y="4"/>
                  <a:pt x="4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9" y="50"/>
                  <a:pt x="19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0"/>
                  <a:pt x="32" y="51"/>
                  <a:pt x="32" y="51"/>
                </a:cubicBezTo>
                <a:cubicBezTo>
                  <a:pt x="32" y="59"/>
                  <a:pt x="32" y="59"/>
                  <a:pt x="32" y="59"/>
                </a:cubicBezTo>
                <a:lnTo>
                  <a:pt x="45" y="59"/>
                </a:lnTo>
                <a:close/>
                <a:moveTo>
                  <a:pt x="13" y="12"/>
                </a:moveTo>
                <a:cubicBezTo>
                  <a:pt x="13" y="13"/>
                  <a:pt x="13" y="13"/>
                  <a:pt x="12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9" y="13"/>
                  <a:pt x="9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9" y="9"/>
                  <a:pt x="10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9"/>
                  <a:pt x="13" y="9"/>
                  <a:pt x="13" y="10"/>
                </a:cubicBezTo>
                <a:lnTo>
                  <a:pt x="13" y="12"/>
                </a:lnTo>
                <a:close/>
                <a:moveTo>
                  <a:pt x="13" y="21"/>
                </a:move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8"/>
                  <a:pt x="10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3" y="18"/>
                  <a:pt x="13" y="19"/>
                  <a:pt x="13" y="19"/>
                </a:cubicBezTo>
                <a:lnTo>
                  <a:pt x="13" y="21"/>
                </a:lnTo>
                <a:close/>
                <a:moveTo>
                  <a:pt x="13" y="31"/>
                </a:moveTo>
                <a:cubicBezTo>
                  <a:pt x="13" y="31"/>
                  <a:pt x="13" y="32"/>
                  <a:pt x="12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9" y="31"/>
                  <a:pt x="9" y="31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3" y="28"/>
                  <a:pt x="13" y="28"/>
                </a:cubicBezTo>
                <a:lnTo>
                  <a:pt x="13" y="31"/>
                </a:lnTo>
                <a:close/>
                <a:moveTo>
                  <a:pt x="13" y="40"/>
                </a:moveTo>
                <a:cubicBezTo>
                  <a:pt x="13" y="40"/>
                  <a:pt x="13" y="41"/>
                  <a:pt x="12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0"/>
                  <a:pt x="9" y="40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7"/>
                  <a:pt x="13" y="37"/>
                </a:cubicBezTo>
                <a:lnTo>
                  <a:pt x="13" y="40"/>
                </a:lnTo>
                <a:close/>
                <a:moveTo>
                  <a:pt x="13" y="49"/>
                </a:moveTo>
                <a:cubicBezTo>
                  <a:pt x="13" y="49"/>
                  <a:pt x="13" y="50"/>
                  <a:pt x="12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6"/>
                  <a:pt x="9" y="45"/>
                  <a:pt x="10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6"/>
                  <a:pt x="13" y="47"/>
                </a:cubicBezTo>
                <a:lnTo>
                  <a:pt x="13" y="49"/>
                </a:lnTo>
                <a:close/>
                <a:moveTo>
                  <a:pt x="23" y="12"/>
                </a:moveTo>
                <a:cubicBezTo>
                  <a:pt x="23" y="13"/>
                  <a:pt x="22" y="13"/>
                  <a:pt x="21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3" y="9"/>
                  <a:pt x="23" y="10"/>
                </a:cubicBezTo>
                <a:lnTo>
                  <a:pt x="23" y="12"/>
                </a:lnTo>
                <a:close/>
                <a:moveTo>
                  <a:pt x="23" y="21"/>
                </a:moveTo>
                <a:cubicBezTo>
                  <a:pt x="23" y="22"/>
                  <a:pt x="22" y="23"/>
                  <a:pt x="21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8" y="22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9" y="18"/>
                  <a:pt x="1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lnTo>
                  <a:pt x="23" y="21"/>
                </a:lnTo>
                <a:close/>
                <a:moveTo>
                  <a:pt x="23" y="31"/>
                </a:moveTo>
                <a:cubicBezTo>
                  <a:pt x="23" y="31"/>
                  <a:pt x="22" y="32"/>
                  <a:pt x="2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8"/>
                  <a:pt x="23" y="28"/>
                </a:cubicBezTo>
                <a:lnTo>
                  <a:pt x="23" y="31"/>
                </a:lnTo>
                <a:close/>
                <a:moveTo>
                  <a:pt x="23" y="40"/>
                </a:moveTo>
                <a:cubicBezTo>
                  <a:pt x="23" y="40"/>
                  <a:pt x="22" y="41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6"/>
                  <a:pt x="1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3" y="37"/>
                  <a:pt x="23" y="37"/>
                </a:cubicBezTo>
                <a:lnTo>
                  <a:pt x="23" y="40"/>
                </a:lnTo>
                <a:close/>
                <a:moveTo>
                  <a:pt x="32" y="12"/>
                </a:moveTo>
                <a:cubicBezTo>
                  <a:pt x="32" y="13"/>
                  <a:pt x="31" y="13"/>
                  <a:pt x="31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9"/>
                  <a:pt x="28" y="9"/>
                  <a:pt x="28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10"/>
                </a:cubicBezTo>
                <a:lnTo>
                  <a:pt x="32" y="12"/>
                </a:lnTo>
                <a:close/>
                <a:moveTo>
                  <a:pt x="32" y="21"/>
                </a:moveTo>
                <a:cubicBezTo>
                  <a:pt x="32" y="22"/>
                  <a:pt x="31" y="23"/>
                  <a:pt x="3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7" y="22"/>
                  <a:pt x="27" y="21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8" y="18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lnTo>
                  <a:pt x="32" y="21"/>
                </a:ln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7" y="31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8"/>
                  <a:pt x="32" y="28"/>
                </a:cubicBezTo>
                <a:lnTo>
                  <a:pt x="32" y="31"/>
                </a:lnTo>
                <a:close/>
                <a:moveTo>
                  <a:pt x="32" y="40"/>
                </a:moveTo>
                <a:cubicBezTo>
                  <a:pt x="32" y="40"/>
                  <a:pt x="31" y="41"/>
                  <a:pt x="3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0"/>
                  <a:pt x="27" y="40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6"/>
                  <a:pt x="2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7"/>
                  <a:pt x="32" y="37"/>
                </a:cubicBezTo>
                <a:lnTo>
                  <a:pt x="32" y="40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40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6" y="13"/>
                  <a:pt x="36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9"/>
                  <a:pt x="37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1" y="9"/>
                  <a:pt x="41" y="10"/>
                </a:cubicBezTo>
                <a:lnTo>
                  <a:pt x="41" y="12"/>
                </a:lnTo>
                <a:close/>
                <a:moveTo>
                  <a:pt x="41" y="21"/>
                </a:moveTo>
                <a:cubicBezTo>
                  <a:pt x="41" y="22"/>
                  <a:pt x="40" y="23"/>
                  <a:pt x="40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6" y="22"/>
                  <a:pt x="36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7" y="18"/>
                  <a:pt x="37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lnTo>
                  <a:pt x="41" y="21"/>
                </a:lnTo>
                <a:close/>
                <a:moveTo>
                  <a:pt x="41" y="31"/>
                </a:moveTo>
                <a:cubicBezTo>
                  <a:pt x="41" y="31"/>
                  <a:pt x="40" y="32"/>
                  <a:pt x="40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1"/>
                  <a:pt x="36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41" y="40"/>
                </a:moveTo>
                <a:cubicBezTo>
                  <a:pt x="41" y="40"/>
                  <a:pt x="40" y="41"/>
                  <a:pt x="40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6" y="40"/>
                  <a:pt x="36" y="40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7" y="36"/>
                  <a:pt x="37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7"/>
                  <a:pt x="41" y="37"/>
                </a:cubicBezTo>
                <a:lnTo>
                  <a:pt x="41" y="40"/>
                </a:lnTo>
                <a:close/>
                <a:moveTo>
                  <a:pt x="41" y="49"/>
                </a:moveTo>
                <a:cubicBezTo>
                  <a:pt x="41" y="49"/>
                  <a:pt x="40" y="50"/>
                  <a:pt x="40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49"/>
                  <a:pt x="36" y="49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6"/>
                  <a:pt x="37" y="45"/>
                  <a:pt x="37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1" y="46"/>
                  <a:pt x="41" y="47"/>
                </a:cubicBezTo>
                <a:lnTo>
                  <a:pt x="41" y="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>
                <a:solidFill>
                  <a:schemeClr val="accent2"/>
                </a:solidFill>
              </a:rPr>
              <a:t>Auction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35429" y="2288765"/>
            <a:ext cx="25237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arenR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Property Is Listed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3"/>
          <p:cNvCxnSpPr/>
          <p:nvPr/>
        </p:nvCxnSpPr>
        <p:spPr>
          <a:xfrm>
            <a:off x="6084168" y="1275606"/>
            <a:ext cx="0" cy="2880320"/>
          </a:xfrm>
          <a:prstGeom prst="straightConnector1">
            <a:avLst/>
          </a:prstGeom>
          <a:noFill/>
          <a:ln w="38100" cap="flat" cmpd="sng">
            <a:solidFill>
              <a:srgbClr val="EE721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8" name="Google Shape;318;p13"/>
          <p:cNvGrpSpPr/>
          <p:nvPr/>
        </p:nvGrpSpPr>
        <p:grpSpPr>
          <a:xfrm flipH="1">
            <a:off x="6686414" y="608224"/>
            <a:ext cx="1615563" cy="1658733"/>
            <a:chOff x="1233062" y="1465716"/>
            <a:chExt cx="4384131" cy="4847061"/>
          </a:xfrm>
        </p:grpSpPr>
        <p:sp>
          <p:nvSpPr>
            <p:cNvPr id="319" name="Google Shape;319;p13"/>
            <p:cNvSpPr/>
            <p:nvPr/>
          </p:nvSpPr>
          <p:spPr>
            <a:xfrm flipH="1">
              <a:off x="2733843" y="3691462"/>
              <a:ext cx="1381805" cy="5025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6AB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233062" y="3230795"/>
              <a:ext cx="1423881" cy="142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 rot="-8100000">
              <a:off x="3253271" y="2910312"/>
              <a:ext cx="1108624" cy="5025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6AB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 rot="-2700000" flipH="1">
              <a:off x="3257317" y="4424565"/>
              <a:ext cx="1108624" cy="5025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6AB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2111296" y="4888897"/>
              <a:ext cx="1423881" cy="142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4193312" y="3230795"/>
              <a:ext cx="1423881" cy="142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111296" y="1465716"/>
              <a:ext cx="1423881" cy="142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6" name="Google Shape;326;p13"/>
          <p:cNvCxnSpPr/>
          <p:nvPr/>
        </p:nvCxnSpPr>
        <p:spPr>
          <a:xfrm>
            <a:off x="2987824" y="1275689"/>
            <a:ext cx="0" cy="2880320"/>
          </a:xfrm>
          <a:prstGeom prst="straightConnector1">
            <a:avLst/>
          </a:prstGeom>
          <a:noFill/>
          <a:ln w="38100" cap="flat" cmpd="sng">
            <a:solidFill>
              <a:srgbClr val="EE721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7" name="Google Shape;327;p13"/>
          <p:cNvGrpSpPr/>
          <p:nvPr/>
        </p:nvGrpSpPr>
        <p:grpSpPr>
          <a:xfrm>
            <a:off x="3841918" y="1323435"/>
            <a:ext cx="1229798" cy="833178"/>
            <a:chOff x="827584" y="1306524"/>
            <a:chExt cx="1085782" cy="679900"/>
          </a:xfrm>
        </p:grpSpPr>
        <p:grpSp>
          <p:nvGrpSpPr>
            <p:cNvPr id="328" name="Google Shape;328;p13"/>
            <p:cNvGrpSpPr/>
            <p:nvPr/>
          </p:nvGrpSpPr>
          <p:grpSpPr>
            <a:xfrm>
              <a:off x="827584" y="1306524"/>
              <a:ext cx="1085782" cy="679900"/>
              <a:chOff x="6163174" y="3058928"/>
              <a:chExt cx="797748" cy="463876"/>
            </a:xfrm>
          </p:grpSpPr>
          <p:sp>
            <p:nvSpPr>
              <p:cNvPr id="329" name="Google Shape;329;p13"/>
              <p:cNvSpPr/>
              <p:nvPr/>
            </p:nvSpPr>
            <p:spPr>
              <a:xfrm>
                <a:off x="6163174" y="3246535"/>
                <a:ext cx="297516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7" extrusionOk="0">
                    <a:moveTo>
                      <a:pt x="133" y="151"/>
                    </a:moveTo>
                    <a:lnTo>
                      <a:pt x="133" y="137"/>
                    </a:lnTo>
                    <a:cubicBezTo>
                      <a:pt x="151" y="127"/>
                      <a:pt x="166" y="101"/>
                      <a:pt x="166" y="75"/>
                    </a:cubicBezTo>
                    <a:cubicBezTo>
                      <a:pt x="166" y="34"/>
                      <a:pt x="166" y="0"/>
                      <a:pt x="116" y="0"/>
                    </a:cubicBezTo>
                    <a:cubicBezTo>
                      <a:pt x="66" y="0"/>
                      <a:pt x="66" y="34"/>
                      <a:pt x="66" y="75"/>
                    </a:cubicBezTo>
                    <a:cubicBezTo>
                      <a:pt x="66" y="101"/>
                      <a:pt x="81" y="127"/>
                      <a:pt x="100" y="137"/>
                    </a:cubicBezTo>
                    <a:lnTo>
                      <a:pt x="100" y="151"/>
                    </a:lnTo>
                    <a:cubicBezTo>
                      <a:pt x="43" y="156"/>
                      <a:pt x="0" y="183"/>
                      <a:pt x="0" y="217"/>
                    </a:cubicBezTo>
                    <a:lnTo>
                      <a:pt x="233" y="217"/>
                    </a:lnTo>
                    <a:cubicBezTo>
                      <a:pt x="233" y="183"/>
                      <a:pt x="190" y="156"/>
                      <a:pt x="133" y="1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6663406" y="3246535"/>
                <a:ext cx="297516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7" extrusionOk="0">
                    <a:moveTo>
                      <a:pt x="133" y="151"/>
                    </a:moveTo>
                    <a:lnTo>
                      <a:pt x="133" y="137"/>
                    </a:lnTo>
                    <a:cubicBezTo>
                      <a:pt x="151" y="127"/>
                      <a:pt x="166" y="101"/>
                      <a:pt x="166" y="75"/>
                    </a:cubicBezTo>
                    <a:cubicBezTo>
                      <a:pt x="166" y="34"/>
                      <a:pt x="166" y="0"/>
                      <a:pt x="116" y="0"/>
                    </a:cubicBezTo>
                    <a:cubicBezTo>
                      <a:pt x="66" y="0"/>
                      <a:pt x="66" y="34"/>
                      <a:pt x="66" y="75"/>
                    </a:cubicBezTo>
                    <a:cubicBezTo>
                      <a:pt x="66" y="101"/>
                      <a:pt x="81" y="127"/>
                      <a:pt x="100" y="137"/>
                    </a:cubicBezTo>
                    <a:lnTo>
                      <a:pt x="100" y="151"/>
                    </a:lnTo>
                    <a:cubicBezTo>
                      <a:pt x="43" y="156"/>
                      <a:pt x="0" y="183"/>
                      <a:pt x="0" y="217"/>
                    </a:cubicBezTo>
                    <a:lnTo>
                      <a:pt x="233" y="217"/>
                    </a:lnTo>
                    <a:cubicBezTo>
                      <a:pt x="233" y="183"/>
                      <a:pt x="190" y="156"/>
                      <a:pt x="133" y="1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6392222" y="3058928"/>
                <a:ext cx="310801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67" extrusionOk="0">
                    <a:moveTo>
                      <a:pt x="259" y="227"/>
                    </a:moveTo>
                    <a:cubicBezTo>
                      <a:pt x="259" y="241"/>
                      <a:pt x="269" y="254"/>
                      <a:pt x="283" y="261"/>
                    </a:cubicBezTo>
                    <a:lnTo>
                      <a:pt x="283" y="267"/>
                    </a:lnTo>
                    <a:cubicBezTo>
                      <a:pt x="256" y="266"/>
                      <a:pt x="232" y="262"/>
                      <a:pt x="208" y="239"/>
                    </a:cubicBezTo>
                    <a:cubicBezTo>
                      <a:pt x="203" y="240"/>
                      <a:pt x="197" y="240"/>
                      <a:pt x="191" y="240"/>
                    </a:cubicBezTo>
                    <a:cubicBezTo>
                      <a:pt x="166" y="240"/>
                      <a:pt x="144" y="233"/>
                      <a:pt x="125" y="222"/>
                    </a:cubicBezTo>
                    <a:cubicBezTo>
                      <a:pt x="163" y="222"/>
                      <a:pt x="199" y="210"/>
                      <a:pt x="226" y="188"/>
                    </a:cubicBezTo>
                    <a:cubicBezTo>
                      <a:pt x="239" y="177"/>
                      <a:pt x="250" y="164"/>
                      <a:pt x="257" y="150"/>
                    </a:cubicBezTo>
                    <a:cubicBezTo>
                      <a:pt x="265" y="134"/>
                      <a:pt x="269" y="118"/>
                      <a:pt x="269" y="101"/>
                    </a:cubicBezTo>
                    <a:cubicBezTo>
                      <a:pt x="269" y="98"/>
                      <a:pt x="269" y="96"/>
                      <a:pt x="269" y="93"/>
                    </a:cubicBezTo>
                    <a:cubicBezTo>
                      <a:pt x="288" y="109"/>
                      <a:pt x="300" y="130"/>
                      <a:pt x="300" y="153"/>
                    </a:cubicBezTo>
                    <a:cubicBezTo>
                      <a:pt x="300" y="181"/>
                      <a:pt x="284" y="205"/>
                      <a:pt x="260" y="221"/>
                    </a:cubicBezTo>
                    <a:cubicBezTo>
                      <a:pt x="259" y="223"/>
                      <a:pt x="259" y="225"/>
                      <a:pt x="259" y="227"/>
                    </a:cubicBezTo>
                    <a:moveTo>
                      <a:pt x="125" y="0"/>
                    </a:moveTo>
                    <a:lnTo>
                      <a:pt x="125" y="0"/>
                    </a:lnTo>
                    <a:cubicBezTo>
                      <a:pt x="194" y="0"/>
                      <a:pt x="250" y="45"/>
                      <a:pt x="250" y="101"/>
                    </a:cubicBezTo>
                    <a:cubicBezTo>
                      <a:pt x="250" y="157"/>
                      <a:pt x="194" y="202"/>
                      <a:pt x="125" y="202"/>
                    </a:cubicBezTo>
                    <a:cubicBezTo>
                      <a:pt x="118" y="202"/>
                      <a:pt x="112" y="202"/>
                      <a:pt x="105" y="201"/>
                    </a:cubicBezTo>
                    <a:cubicBezTo>
                      <a:pt x="78" y="228"/>
                      <a:pt x="47" y="233"/>
                      <a:pt x="16" y="233"/>
                    </a:cubicBezTo>
                    <a:lnTo>
                      <a:pt x="16" y="227"/>
                    </a:lnTo>
                    <a:cubicBezTo>
                      <a:pt x="33" y="219"/>
                      <a:pt x="47" y="204"/>
                      <a:pt x="47" y="187"/>
                    </a:cubicBezTo>
                    <a:cubicBezTo>
                      <a:pt x="47" y="184"/>
                      <a:pt x="46" y="182"/>
                      <a:pt x="46" y="180"/>
                    </a:cubicBezTo>
                    <a:cubicBezTo>
                      <a:pt x="18" y="161"/>
                      <a:pt x="0" y="133"/>
                      <a:pt x="0" y="101"/>
                    </a:cubicBezTo>
                    <a:cubicBezTo>
                      <a:pt x="0" y="45"/>
                      <a:pt x="56" y="0"/>
                      <a:pt x="125" y="0"/>
                    </a:cubicBezTo>
                    <a:lnTo>
                      <a:pt x="125" y="0"/>
                    </a:lnTo>
                    <a:close/>
                    <a:moveTo>
                      <a:pt x="125" y="33"/>
                    </a:moveTo>
                    <a:cubicBezTo>
                      <a:pt x="111" y="33"/>
                      <a:pt x="99" y="35"/>
                      <a:pt x="87" y="40"/>
                    </a:cubicBezTo>
                    <a:cubicBezTo>
                      <a:pt x="76" y="43"/>
                      <a:pt x="66" y="49"/>
                      <a:pt x="57" y="56"/>
                    </a:cubicBezTo>
                    <a:cubicBezTo>
                      <a:pt x="42" y="68"/>
                      <a:pt x="33" y="84"/>
                      <a:pt x="33" y="101"/>
                    </a:cubicBezTo>
                    <a:cubicBezTo>
                      <a:pt x="33" y="111"/>
                      <a:pt x="36" y="120"/>
                      <a:pt x="41" y="128"/>
                    </a:cubicBezTo>
                    <a:cubicBezTo>
                      <a:pt x="46" y="137"/>
                      <a:pt x="54" y="145"/>
                      <a:pt x="64" y="152"/>
                    </a:cubicBezTo>
                    <a:cubicBezTo>
                      <a:pt x="72" y="157"/>
                      <a:pt x="78" y="165"/>
                      <a:pt x="79" y="175"/>
                    </a:cubicBezTo>
                    <a:cubicBezTo>
                      <a:pt x="79" y="176"/>
                      <a:pt x="79" y="178"/>
                      <a:pt x="80" y="180"/>
                    </a:cubicBezTo>
                    <a:cubicBezTo>
                      <a:pt x="80" y="179"/>
                      <a:pt x="81" y="178"/>
                      <a:pt x="82" y="177"/>
                    </a:cubicBezTo>
                    <a:cubicBezTo>
                      <a:pt x="88" y="171"/>
                      <a:pt x="96" y="168"/>
                      <a:pt x="105" y="168"/>
                    </a:cubicBezTo>
                    <a:cubicBezTo>
                      <a:pt x="107" y="168"/>
                      <a:pt x="108" y="168"/>
                      <a:pt x="109" y="168"/>
                    </a:cubicBezTo>
                    <a:cubicBezTo>
                      <a:pt x="114" y="169"/>
                      <a:pt x="120" y="169"/>
                      <a:pt x="125" y="169"/>
                    </a:cubicBezTo>
                    <a:cubicBezTo>
                      <a:pt x="138" y="169"/>
                      <a:pt x="151" y="167"/>
                      <a:pt x="163" y="163"/>
                    </a:cubicBezTo>
                    <a:cubicBezTo>
                      <a:pt x="174" y="159"/>
                      <a:pt x="184" y="154"/>
                      <a:pt x="192" y="147"/>
                    </a:cubicBezTo>
                    <a:cubicBezTo>
                      <a:pt x="208" y="134"/>
                      <a:pt x="216" y="118"/>
                      <a:pt x="216" y="101"/>
                    </a:cubicBezTo>
                    <a:cubicBezTo>
                      <a:pt x="216" y="84"/>
                      <a:pt x="208" y="68"/>
                      <a:pt x="192" y="56"/>
                    </a:cubicBezTo>
                    <a:cubicBezTo>
                      <a:pt x="184" y="49"/>
                      <a:pt x="174" y="43"/>
                      <a:pt x="163" y="40"/>
                    </a:cubicBezTo>
                    <a:cubicBezTo>
                      <a:pt x="151" y="35"/>
                      <a:pt x="138" y="33"/>
                      <a:pt x="125" y="33"/>
                    </a:cubicBezTo>
                    <a:lnTo>
                      <a:pt x="125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32" name="Google Shape;332;p13" descr="Doll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6142" y="1346622"/>
              <a:ext cx="216024" cy="216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13"/>
          <p:cNvSpPr txBox="1"/>
          <p:nvPr/>
        </p:nvSpPr>
        <p:spPr>
          <a:xfrm>
            <a:off x="3275856" y="2283718"/>
            <a:ext cx="25202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arenR" startAt="2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Highest Bidder Wins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3"/>
          <p:cNvSpPr txBox="1"/>
          <p:nvPr/>
        </p:nvSpPr>
        <p:spPr>
          <a:xfrm>
            <a:off x="6156177" y="2128957"/>
            <a:ext cx="2750909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arenR" startAt="3"/>
            </a:pPr>
            <a:r>
              <a:rPr lang="en-US" sz="12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Feeds into BrokerLess contract (money is split into 3 ways)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lphaLcParenR"/>
            </a:pPr>
            <a:r>
              <a:rPr lang="en-US" sz="11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Rent payment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lphaLcParenR"/>
            </a:pPr>
            <a:r>
              <a:rPr lang="en-US" sz="11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Fee payments (2 recipients)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lphaLcParenR"/>
            </a:pPr>
            <a:r>
              <a:rPr lang="en-US" sz="11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Security deposit payment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13"/>
          <p:cNvGrpSpPr/>
          <p:nvPr/>
        </p:nvGrpSpPr>
        <p:grpSpPr>
          <a:xfrm>
            <a:off x="626084" y="882008"/>
            <a:ext cx="1347173" cy="1336105"/>
            <a:chOff x="3082131" y="1163638"/>
            <a:chExt cx="2979737" cy="2816225"/>
          </a:xfrm>
        </p:grpSpPr>
        <p:grpSp>
          <p:nvGrpSpPr>
            <p:cNvPr id="336" name="Google Shape;336;p13"/>
            <p:cNvGrpSpPr/>
            <p:nvPr/>
          </p:nvGrpSpPr>
          <p:grpSpPr>
            <a:xfrm>
              <a:off x="3082131" y="1163638"/>
              <a:ext cx="2979737" cy="2816225"/>
              <a:chOff x="375" y="1256"/>
              <a:chExt cx="1877" cy="1774"/>
            </a:xfrm>
          </p:grpSpPr>
          <p:sp>
            <p:nvSpPr>
              <p:cNvPr id="337" name="Google Shape;337;p13"/>
              <p:cNvSpPr/>
              <p:nvPr/>
            </p:nvSpPr>
            <p:spPr>
              <a:xfrm>
                <a:off x="386" y="1256"/>
                <a:ext cx="1779" cy="1774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19" extrusionOk="0">
                    <a:moveTo>
                      <a:pt x="868" y="1818"/>
                    </a:moveTo>
                    <a:cubicBezTo>
                      <a:pt x="851" y="1817"/>
                      <a:pt x="829" y="1816"/>
                      <a:pt x="813" y="1814"/>
                    </a:cubicBezTo>
                    <a:cubicBezTo>
                      <a:pt x="788" y="1811"/>
                      <a:pt x="753" y="1805"/>
                      <a:pt x="727" y="1800"/>
                    </a:cubicBezTo>
                    <a:cubicBezTo>
                      <a:pt x="713" y="1798"/>
                      <a:pt x="693" y="1793"/>
                      <a:pt x="678" y="1789"/>
                    </a:cubicBezTo>
                    <a:cubicBezTo>
                      <a:pt x="661" y="1784"/>
                      <a:pt x="639" y="1778"/>
                      <a:pt x="623" y="1772"/>
                    </a:cubicBezTo>
                    <a:cubicBezTo>
                      <a:pt x="608" y="1767"/>
                      <a:pt x="588" y="1760"/>
                      <a:pt x="573" y="1754"/>
                    </a:cubicBezTo>
                    <a:cubicBezTo>
                      <a:pt x="553" y="1746"/>
                      <a:pt x="527" y="1734"/>
                      <a:pt x="507" y="1724"/>
                    </a:cubicBezTo>
                    <a:cubicBezTo>
                      <a:pt x="475" y="1709"/>
                      <a:pt x="434" y="1684"/>
                      <a:pt x="404" y="1665"/>
                    </a:cubicBezTo>
                    <a:cubicBezTo>
                      <a:pt x="378" y="1649"/>
                      <a:pt x="346" y="1624"/>
                      <a:pt x="323" y="1604"/>
                    </a:cubicBezTo>
                    <a:cubicBezTo>
                      <a:pt x="294" y="1578"/>
                      <a:pt x="256" y="1542"/>
                      <a:pt x="229" y="1513"/>
                    </a:cubicBezTo>
                    <a:cubicBezTo>
                      <a:pt x="218" y="1500"/>
                      <a:pt x="159" y="1434"/>
                      <a:pt x="110" y="1343"/>
                    </a:cubicBezTo>
                    <a:cubicBezTo>
                      <a:pt x="95" y="1314"/>
                      <a:pt x="75" y="1275"/>
                      <a:pt x="64" y="1244"/>
                    </a:cubicBezTo>
                    <a:cubicBezTo>
                      <a:pt x="49" y="1203"/>
                      <a:pt x="32" y="1148"/>
                      <a:pt x="22" y="1106"/>
                    </a:cubicBezTo>
                    <a:cubicBezTo>
                      <a:pt x="12" y="1064"/>
                      <a:pt x="6" y="1007"/>
                      <a:pt x="2" y="965"/>
                    </a:cubicBezTo>
                    <a:cubicBezTo>
                      <a:pt x="0" y="943"/>
                      <a:pt x="0" y="914"/>
                      <a:pt x="1" y="892"/>
                    </a:cubicBezTo>
                    <a:cubicBezTo>
                      <a:pt x="1" y="864"/>
                      <a:pt x="3" y="826"/>
                      <a:pt x="7" y="798"/>
                    </a:cubicBezTo>
                    <a:cubicBezTo>
                      <a:pt x="11" y="777"/>
                      <a:pt x="14" y="748"/>
                      <a:pt x="19" y="727"/>
                    </a:cubicBezTo>
                    <a:cubicBezTo>
                      <a:pt x="25" y="700"/>
                      <a:pt x="34" y="664"/>
                      <a:pt x="42" y="637"/>
                    </a:cubicBezTo>
                    <a:cubicBezTo>
                      <a:pt x="50" y="609"/>
                      <a:pt x="64" y="573"/>
                      <a:pt x="76" y="546"/>
                    </a:cubicBezTo>
                    <a:cubicBezTo>
                      <a:pt x="89" y="519"/>
                      <a:pt x="106" y="485"/>
                      <a:pt x="121" y="457"/>
                    </a:cubicBezTo>
                    <a:cubicBezTo>
                      <a:pt x="124" y="452"/>
                      <a:pt x="153" y="405"/>
                      <a:pt x="164" y="389"/>
                    </a:cubicBezTo>
                    <a:cubicBezTo>
                      <a:pt x="186" y="359"/>
                      <a:pt x="215" y="320"/>
                      <a:pt x="240" y="294"/>
                    </a:cubicBezTo>
                    <a:cubicBezTo>
                      <a:pt x="265" y="269"/>
                      <a:pt x="298" y="236"/>
                      <a:pt x="325" y="213"/>
                    </a:cubicBezTo>
                    <a:cubicBezTo>
                      <a:pt x="366" y="179"/>
                      <a:pt x="381" y="168"/>
                      <a:pt x="429" y="137"/>
                    </a:cubicBezTo>
                    <a:cubicBezTo>
                      <a:pt x="444" y="128"/>
                      <a:pt x="463" y="117"/>
                      <a:pt x="479" y="109"/>
                    </a:cubicBezTo>
                    <a:cubicBezTo>
                      <a:pt x="490" y="102"/>
                      <a:pt x="506" y="95"/>
                      <a:pt x="518" y="89"/>
                    </a:cubicBezTo>
                    <a:cubicBezTo>
                      <a:pt x="542" y="77"/>
                      <a:pt x="579" y="62"/>
                      <a:pt x="598" y="55"/>
                    </a:cubicBezTo>
                    <a:cubicBezTo>
                      <a:pt x="608" y="51"/>
                      <a:pt x="622" y="46"/>
                      <a:pt x="632" y="43"/>
                    </a:cubicBezTo>
                    <a:cubicBezTo>
                      <a:pt x="643" y="40"/>
                      <a:pt x="657" y="36"/>
                      <a:pt x="667" y="33"/>
                    </a:cubicBezTo>
                    <a:cubicBezTo>
                      <a:pt x="678" y="30"/>
                      <a:pt x="692" y="26"/>
                      <a:pt x="702" y="24"/>
                    </a:cubicBezTo>
                    <a:cubicBezTo>
                      <a:pt x="712" y="21"/>
                      <a:pt x="726" y="18"/>
                      <a:pt x="736" y="17"/>
                    </a:cubicBezTo>
                    <a:cubicBezTo>
                      <a:pt x="757" y="13"/>
                      <a:pt x="784" y="9"/>
                      <a:pt x="804" y="6"/>
                    </a:cubicBezTo>
                    <a:cubicBezTo>
                      <a:pt x="814" y="5"/>
                      <a:pt x="829" y="3"/>
                      <a:pt x="839" y="3"/>
                    </a:cubicBezTo>
                    <a:cubicBezTo>
                      <a:pt x="850" y="2"/>
                      <a:pt x="864" y="1"/>
                      <a:pt x="875" y="0"/>
                    </a:cubicBezTo>
                    <a:cubicBezTo>
                      <a:pt x="886" y="0"/>
                      <a:pt x="901" y="0"/>
                      <a:pt x="913" y="0"/>
                    </a:cubicBezTo>
                    <a:cubicBezTo>
                      <a:pt x="925" y="0"/>
                      <a:pt x="940" y="0"/>
                      <a:pt x="952" y="1"/>
                    </a:cubicBezTo>
                    <a:cubicBezTo>
                      <a:pt x="969" y="2"/>
                      <a:pt x="991" y="3"/>
                      <a:pt x="1007" y="5"/>
                    </a:cubicBezTo>
                    <a:cubicBezTo>
                      <a:pt x="1072" y="12"/>
                      <a:pt x="1141" y="27"/>
                      <a:pt x="1197" y="46"/>
                    </a:cubicBezTo>
                    <a:cubicBezTo>
                      <a:pt x="1227" y="57"/>
                      <a:pt x="1267" y="73"/>
                      <a:pt x="1297" y="86"/>
                    </a:cubicBezTo>
                    <a:cubicBezTo>
                      <a:pt x="1318" y="96"/>
                      <a:pt x="1345" y="110"/>
                      <a:pt x="1365" y="122"/>
                    </a:cubicBezTo>
                    <a:cubicBezTo>
                      <a:pt x="1390" y="137"/>
                      <a:pt x="1423" y="157"/>
                      <a:pt x="1446" y="175"/>
                    </a:cubicBezTo>
                    <a:cubicBezTo>
                      <a:pt x="1477" y="198"/>
                      <a:pt x="1517" y="231"/>
                      <a:pt x="1545" y="258"/>
                    </a:cubicBezTo>
                    <a:cubicBezTo>
                      <a:pt x="1557" y="270"/>
                      <a:pt x="1595" y="307"/>
                      <a:pt x="1635" y="360"/>
                    </a:cubicBezTo>
                    <a:cubicBezTo>
                      <a:pt x="1660" y="393"/>
                      <a:pt x="1690" y="440"/>
                      <a:pt x="1710" y="476"/>
                    </a:cubicBezTo>
                    <a:cubicBezTo>
                      <a:pt x="1726" y="505"/>
                      <a:pt x="1744" y="544"/>
                      <a:pt x="1756" y="574"/>
                    </a:cubicBezTo>
                    <a:cubicBezTo>
                      <a:pt x="1771" y="615"/>
                      <a:pt x="1788" y="671"/>
                      <a:pt x="1798" y="713"/>
                    </a:cubicBezTo>
                    <a:cubicBezTo>
                      <a:pt x="1807" y="750"/>
                      <a:pt x="1826" y="850"/>
                      <a:pt x="1818" y="966"/>
                    </a:cubicBezTo>
                    <a:cubicBezTo>
                      <a:pt x="1817" y="988"/>
                      <a:pt x="1814" y="1017"/>
                      <a:pt x="1811" y="1038"/>
                    </a:cubicBezTo>
                    <a:cubicBezTo>
                      <a:pt x="1807" y="1066"/>
                      <a:pt x="1798" y="1102"/>
                      <a:pt x="1792" y="1130"/>
                    </a:cubicBezTo>
                    <a:cubicBezTo>
                      <a:pt x="1787" y="1158"/>
                      <a:pt x="1775" y="1195"/>
                      <a:pt x="1765" y="1221"/>
                    </a:cubicBezTo>
                    <a:cubicBezTo>
                      <a:pt x="1749" y="1259"/>
                      <a:pt x="1728" y="1310"/>
                      <a:pt x="1708" y="1346"/>
                    </a:cubicBezTo>
                    <a:cubicBezTo>
                      <a:pt x="1693" y="1372"/>
                      <a:pt x="1672" y="1405"/>
                      <a:pt x="1656" y="1430"/>
                    </a:cubicBezTo>
                    <a:cubicBezTo>
                      <a:pt x="1645" y="1446"/>
                      <a:pt x="1629" y="1466"/>
                      <a:pt x="1617" y="1482"/>
                    </a:cubicBezTo>
                    <a:cubicBezTo>
                      <a:pt x="1596" y="1509"/>
                      <a:pt x="1564" y="1543"/>
                      <a:pt x="1538" y="1567"/>
                    </a:cubicBezTo>
                    <a:cubicBezTo>
                      <a:pt x="1526" y="1579"/>
                      <a:pt x="1509" y="1594"/>
                      <a:pt x="1495" y="1605"/>
                    </a:cubicBezTo>
                    <a:cubicBezTo>
                      <a:pt x="1477" y="1620"/>
                      <a:pt x="1453" y="1640"/>
                      <a:pt x="1433" y="1654"/>
                    </a:cubicBezTo>
                    <a:cubicBezTo>
                      <a:pt x="1418" y="1664"/>
                      <a:pt x="1397" y="1678"/>
                      <a:pt x="1381" y="1688"/>
                    </a:cubicBezTo>
                    <a:cubicBezTo>
                      <a:pt x="1357" y="1701"/>
                      <a:pt x="1326" y="1718"/>
                      <a:pt x="1303" y="1730"/>
                    </a:cubicBezTo>
                    <a:cubicBezTo>
                      <a:pt x="1293" y="1735"/>
                      <a:pt x="1243" y="1758"/>
                      <a:pt x="1187" y="1775"/>
                    </a:cubicBezTo>
                    <a:cubicBezTo>
                      <a:pt x="1168" y="1782"/>
                      <a:pt x="1117" y="1798"/>
                      <a:pt x="1050" y="1808"/>
                    </a:cubicBezTo>
                    <a:cubicBezTo>
                      <a:pt x="1033" y="1811"/>
                      <a:pt x="979" y="1819"/>
                      <a:pt x="907" y="1819"/>
                    </a:cubicBezTo>
                    <a:cubicBezTo>
                      <a:pt x="896" y="1819"/>
                      <a:pt x="880" y="1819"/>
                      <a:pt x="868" y="18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453" y="1375"/>
                <a:ext cx="1474" cy="136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403" extrusionOk="0">
                    <a:moveTo>
                      <a:pt x="26" y="1341"/>
                    </a:moveTo>
                    <a:cubicBezTo>
                      <a:pt x="25" y="1341"/>
                      <a:pt x="24" y="1341"/>
                      <a:pt x="23" y="1342"/>
                    </a:cubicBezTo>
                    <a:cubicBezTo>
                      <a:pt x="20" y="1343"/>
                      <a:pt x="18" y="1347"/>
                      <a:pt x="20" y="1351"/>
                    </a:cubicBezTo>
                    <a:cubicBezTo>
                      <a:pt x="27" y="1369"/>
                      <a:pt x="37" y="1386"/>
                      <a:pt x="49" y="1400"/>
                    </a:cubicBezTo>
                    <a:cubicBezTo>
                      <a:pt x="50" y="1402"/>
                      <a:pt x="52" y="1403"/>
                      <a:pt x="54" y="1403"/>
                    </a:cubicBezTo>
                    <a:cubicBezTo>
                      <a:pt x="56" y="1403"/>
                      <a:pt x="57" y="1402"/>
                      <a:pt x="59" y="1401"/>
                    </a:cubicBezTo>
                    <a:cubicBezTo>
                      <a:pt x="62" y="1399"/>
                      <a:pt x="62" y="1395"/>
                      <a:pt x="60" y="1392"/>
                    </a:cubicBezTo>
                    <a:cubicBezTo>
                      <a:pt x="49" y="1378"/>
                      <a:pt x="40" y="1362"/>
                      <a:pt x="33" y="1345"/>
                    </a:cubicBezTo>
                    <a:cubicBezTo>
                      <a:pt x="31" y="1343"/>
                      <a:pt x="29" y="1341"/>
                      <a:pt x="26" y="1341"/>
                    </a:cubicBezTo>
                    <a:moveTo>
                      <a:pt x="6" y="1234"/>
                    </a:moveTo>
                    <a:cubicBezTo>
                      <a:pt x="3" y="1234"/>
                      <a:pt x="0" y="1238"/>
                      <a:pt x="0" y="1242"/>
                    </a:cubicBezTo>
                    <a:cubicBezTo>
                      <a:pt x="0" y="1261"/>
                      <a:pt x="1" y="1279"/>
                      <a:pt x="4" y="1296"/>
                    </a:cubicBezTo>
                    <a:cubicBezTo>
                      <a:pt x="4" y="1299"/>
                      <a:pt x="7" y="1302"/>
                      <a:pt x="11" y="1302"/>
                    </a:cubicBezTo>
                    <a:cubicBezTo>
                      <a:pt x="11" y="1302"/>
                      <a:pt x="11" y="1302"/>
                      <a:pt x="12" y="1302"/>
                    </a:cubicBezTo>
                    <a:cubicBezTo>
                      <a:pt x="16" y="1301"/>
                      <a:pt x="18" y="1297"/>
                      <a:pt x="18" y="1294"/>
                    </a:cubicBezTo>
                    <a:cubicBezTo>
                      <a:pt x="15" y="1277"/>
                      <a:pt x="13" y="1260"/>
                      <a:pt x="13" y="1242"/>
                    </a:cubicBezTo>
                    <a:cubicBezTo>
                      <a:pt x="13" y="1239"/>
                      <a:pt x="13" y="1239"/>
                      <a:pt x="13" y="1239"/>
                    </a:cubicBezTo>
                    <a:cubicBezTo>
                      <a:pt x="13" y="1236"/>
                      <a:pt x="10" y="1234"/>
                      <a:pt x="6" y="1234"/>
                    </a:cubicBezTo>
                    <a:moveTo>
                      <a:pt x="8" y="1154"/>
                    </a:moveTo>
                    <a:cubicBezTo>
                      <a:pt x="7" y="1164"/>
                      <a:pt x="5" y="1174"/>
                      <a:pt x="4" y="1183"/>
                    </a:cubicBezTo>
                    <a:cubicBezTo>
                      <a:pt x="3" y="1187"/>
                      <a:pt x="6" y="1190"/>
                      <a:pt x="10" y="1191"/>
                    </a:cubicBezTo>
                    <a:cubicBezTo>
                      <a:pt x="10" y="1191"/>
                      <a:pt x="10" y="1191"/>
                      <a:pt x="11" y="1191"/>
                    </a:cubicBezTo>
                    <a:cubicBezTo>
                      <a:pt x="14" y="1191"/>
                      <a:pt x="17" y="1188"/>
                      <a:pt x="18" y="1185"/>
                    </a:cubicBezTo>
                    <a:cubicBezTo>
                      <a:pt x="18" y="1182"/>
                      <a:pt x="18" y="1179"/>
                      <a:pt x="19" y="1177"/>
                    </a:cubicBezTo>
                    <a:cubicBezTo>
                      <a:pt x="15" y="1169"/>
                      <a:pt x="12" y="1162"/>
                      <a:pt x="8" y="1154"/>
                    </a:cubicBezTo>
                    <a:moveTo>
                      <a:pt x="1462" y="35"/>
                    </a:moveTo>
                    <a:cubicBezTo>
                      <a:pt x="1460" y="35"/>
                      <a:pt x="1458" y="37"/>
                      <a:pt x="1456" y="39"/>
                    </a:cubicBezTo>
                    <a:cubicBezTo>
                      <a:pt x="1454" y="42"/>
                      <a:pt x="1455" y="46"/>
                      <a:pt x="1459" y="49"/>
                    </a:cubicBezTo>
                    <a:cubicBezTo>
                      <a:pt x="1475" y="58"/>
                      <a:pt x="1488" y="69"/>
                      <a:pt x="1500" y="82"/>
                    </a:cubicBezTo>
                    <a:cubicBezTo>
                      <a:pt x="1502" y="84"/>
                      <a:pt x="1503" y="84"/>
                      <a:pt x="1505" y="84"/>
                    </a:cubicBezTo>
                    <a:cubicBezTo>
                      <a:pt x="1507" y="84"/>
                      <a:pt x="1509" y="84"/>
                      <a:pt x="1510" y="83"/>
                    </a:cubicBezTo>
                    <a:cubicBezTo>
                      <a:pt x="1513" y="80"/>
                      <a:pt x="1513" y="76"/>
                      <a:pt x="1510" y="73"/>
                    </a:cubicBezTo>
                    <a:cubicBezTo>
                      <a:pt x="1497" y="59"/>
                      <a:pt x="1483" y="46"/>
                      <a:pt x="1466" y="37"/>
                    </a:cubicBezTo>
                    <a:cubicBezTo>
                      <a:pt x="1465" y="36"/>
                      <a:pt x="1463" y="35"/>
                      <a:pt x="1462" y="35"/>
                    </a:cubicBezTo>
                    <a:moveTo>
                      <a:pt x="1357" y="2"/>
                    </a:moveTo>
                    <a:cubicBezTo>
                      <a:pt x="1353" y="2"/>
                      <a:pt x="1351" y="5"/>
                      <a:pt x="1350" y="9"/>
                    </a:cubicBezTo>
                    <a:cubicBezTo>
                      <a:pt x="1350" y="12"/>
                      <a:pt x="1352" y="16"/>
                      <a:pt x="1356" y="16"/>
                    </a:cubicBezTo>
                    <a:cubicBezTo>
                      <a:pt x="1375" y="18"/>
                      <a:pt x="1393" y="22"/>
                      <a:pt x="1409" y="27"/>
                    </a:cubicBezTo>
                    <a:cubicBezTo>
                      <a:pt x="1410" y="27"/>
                      <a:pt x="1411" y="27"/>
                      <a:pt x="1411" y="27"/>
                    </a:cubicBezTo>
                    <a:cubicBezTo>
                      <a:pt x="1414" y="27"/>
                      <a:pt x="1417" y="25"/>
                      <a:pt x="1418" y="22"/>
                    </a:cubicBezTo>
                    <a:cubicBezTo>
                      <a:pt x="1419" y="19"/>
                      <a:pt x="1417" y="15"/>
                      <a:pt x="1414" y="14"/>
                    </a:cubicBezTo>
                    <a:cubicBezTo>
                      <a:pt x="1396" y="8"/>
                      <a:pt x="1377" y="5"/>
                      <a:pt x="1358" y="2"/>
                    </a:cubicBezTo>
                    <a:cubicBezTo>
                      <a:pt x="1358" y="2"/>
                      <a:pt x="1357" y="2"/>
                      <a:pt x="1357" y="2"/>
                    </a:cubicBezTo>
                    <a:moveTo>
                      <a:pt x="1301" y="0"/>
                    </a:moveTo>
                    <a:cubicBezTo>
                      <a:pt x="1300" y="0"/>
                      <a:pt x="1298" y="0"/>
                      <a:pt x="1297" y="0"/>
                    </a:cubicBezTo>
                    <a:cubicBezTo>
                      <a:pt x="1300" y="3"/>
                      <a:pt x="1304" y="5"/>
                      <a:pt x="1308" y="7"/>
                    </a:cubicBezTo>
                    <a:cubicBezTo>
                      <a:pt x="1308" y="7"/>
                      <a:pt x="1308" y="7"/>
                      <a:pt x="1308" y="7"/>
                    </a:cubicBezTo>
                    <a:cubicBezTo>
                      <a:pt x="1308" y="3"/>
                      <a:pt x="1305" y="0"/>
                      <a:pt x="13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383" y="1564"/>
                <a:ext cx="1869" cy="6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81" extrusionOk="0">
                    <a:moveTo>
                      <a:pt x="1911" y="612"/>
                    </a:moveTo>
                    <a:cubicBezTo>
                      <a:pt x="1911" y="612"/>
                      <a:pt x="1911" y="612"/>
                      <a:pt x="1911" y="612"/>
                    </a:cubicBezTo>
                    <a:cubicBezTo>
                      <a:pt x="1907" y="612"/>
                      <a:pt x="1904" y="616"/>
                      <a:pt x="1904" y="619"/>
                    </a:cubicBezTo>
                    <a:cubicBezTo>
                      <a:pt x="1905" y="622"/>
                      <a:pt x="1905" y="625"/>
                      <a:pt x="1905" y="627"/>
                    </a:cubicBezTo>
                    <a:cubicBezTo>
                      <a:pt x="1905" y="643"/>
                      <a:pt x="1902" y="658"/>
                      <a:pt x="1899" y="673"/>
                    </a:cubicBezTo>
                    <a:cubicBezTo>
                      <a:pt x="1898" y="676"/>
                      <a:pt x="1900" y="680"/>
                      <a:pt x="1904" y="681"/>
                    </a:cubicBezTo>
                    <a:cubicBezTo>
                      <a:pt x="1905" y="681"/>
                      <a:pt x="1905" y="681"/>
                      <a:pt x="1906" y="681"/>
                    </a:cubicBezTo>
                    <a:cubicBezTo>
                      <a:pt x="1908" y="681"/>
                      <a:pt x="1912" y="679"/>
                      <a:pt x="1912" y="676"/>
                    </a:cubicBezTo>
                    <a:cubicBezTo>
                      <a:pt x="1916" y="660"/>
                      <a:pt x="1918" y="644"/>
                      <a:pt x="1918" y="627"/>
                    </a:cubicBezTo>
                    <a:cubicBezTo>
                      <a:pt x="1918" y="624"/>
                      <a:pt x="1918" y="622"/>
                      <a:pt x="1918" y="619"/>
                    </a:cubicBezTo>
                    <a:cubicBezTo>
                      <a:pt x="1918" y="615"/>
                      <a:pt x="1915" y="612"/>
                      <a:pt x="1911" y="612"/>
                    </a:cubicBezTo>
                    <a:moveTo>
                      <a:pt x="1881" y="506"/>
                    </a:moveTo>
                    <a:cubicBezTo>
                      <a:pt x="1880" y="506"/>
                      <a:pt x="1879" y="506"/>
                      <a:pt x="1878" y="507"/>
                    </a:cubicBezTo>
                    <a:cubicBezTo>
                      <a:pt x="1875" y="508"/>
                      <a:pt x="1873" y="513"/>
                      <a:pt x="1875" y="516"/>
                    </a:cubicBezTo>
                    <a:cubicBezTo>
                      <a:pt x="1884" y="533"/>
                      <a:pt x="1891" y="550"/>
                      <a:pt x="1895" y="566"/>
                    </a:cubicBezTo>
                    <a:cubicBezTo>
                      <a:pt x="1896" y="569"/>
                      <a:pt x="1899" y="571"/>
                      <a:pt x="1902" y="571"/>
                    </a:cubicBezTo>
                    <a:cubicBezTo>
                      <a:pt x="1902" y="571"/>
                      <a:pt x="1903" y="571"/>
                      <a:pt x="1904" y="571"/>
                    </a:cubicBezTo>
                    <a:cubicBezTo>
                      <a:pt x="1908" y="570"/>
                      <a:pt x="1909" y="566"/>
                      <a:pt x="1909" y="563"/>
                    </a:cubicBezTo>
                    <a:cubicBezTo>
                      <a:pt x="1903" y="545"/>
                      <a:pt x="1897" y="527"/>
                      <a:pt x="1887" y="510"/>
                    </a:cubicBezTo>
                    <a:cubicBezTo>
                      <a:pt x="1886" y="507"/>
                      <a:pt x="1884" y="506"/>
                      <a:pt x="1881" y="506"/>
                    </a:cubicBezTo>
                    <a:moveTo>
                      <a:pt x="1818" y="414"/>
                    </a:moveTo>
                    <a:cubicBezTo>
                      <a:pt x="1817" y="414"/>
                      <a:pt x="1815" y="415"/>
                      <a:pt x="1814" y="416"/>
                    </a:cubicBezTo>
                    <a:cubicBezTo>
                      <a:pt x="1811" y="419"/>
                      <a:pt x="1811" y="423"/>
                      <a:pt x="1813" y="426"/>
                    </a:cubicBezTo>
                    <a:cubicBezTo>
                      <a:pt x="1826" y="440"/>
                      <a:pt x="1837" y="455"/>
                      <a:pt x="1847" y="469"/>
                    </a:cubicBezTo>
                    <a:cubicBezTo>
                      <a:pt x="1848" y="471"/>
                      <a:pt x="1850" y="472"/>
                      <a:pt x="1853" y="472"/>
                    </a:cubicBezTo>
                    <a:cubicBezTo>
                      <a:pt x="1854" y="472"/>
                      <a:pt x="1855" y="472"/>
                      <a:pt x="1857" y="471"/>
                    </a:cubicBezTo>
                    <a:cubicBezTo>
                      <a:pt x="1860" y="469"/>
                      <a:pt x="1861" y="464"/>
                      <a:pt x="1858" y="461"/>
                    </a:cubicBezTo>
                    <a:cubicBezTo>
                      <a:pt x="1848" y="447"/>
                      <a:pt x="1836" y="432"/>
                      <a:pt x="1823" y="417"/>
                    </a:cubicBezTo>
                    <a:cubicBezTo>
                      <a:pt x="1822" y="415"/>
                      <a:pt x="1820" y="414"/>
                      <a:pt x="1818" y="414"/>
                    </a:cubicBezTo>
                    <a:moveTo>
                      <a:pt x="32" y="124"/>
                    </a:moveTo>
                    <a:cubicBezTo>
                      <a:pt x="30" y="124"/>
                      <a:pt x="28" y="125"/>
                      <a:pt x="27" y="127"/>
                    </a:cubicBezTo>
                    <a:cubicBezTo>
                      <a:pt x="16" y="143"/>
                      <a:pt x="7" y="160"/>
                      <a:pt x="2" y="178"/>
                    </a:cubicBezTo>
                    <a:cubicBezTo>
                      <a:pt x="0" y="182"/>
                      <a:pt x="2" y="186"/>
                      <a:pt x="6" y="187"/>
                    </a:cubicBezTo>
                    <a:cubicBezTo>
                      <a:pt x="6" y="187"/>
                      <a:pt x="7" y="187"/>
                      <a:pt x="8" y="187"/>
                    </a:cubicBezTo>
                    <a:cubicBezTo>
                      <a:pt x="11" y="187"/>
                      <a:pt x="14" y="185"/>
                      <a:pt x="15" y="183"/>
                    </a:cubicBezTo>
                    <a:cubicBezTo>
                      <a:pt x="20" y="166"/>
                      <a:pt x="28" y="150"/>
                      <a:pt x="39" y="134"/>
                    </a:cubicBezTo>
                    <a:cubicBezTo>
                      <a:pt x="40" y="131"/>
                      <a:pt x="40" y="127"/>
                      <a:pt x="36" y="125"/>
                    </a:cubicBezTo>
                    <a:cubicBezTo>
                      <a:pt x="35" y="124"/>
                      <a:pt x="34" y="124"/>
                      <a:pt x="32" y="124"/>
                    </a:cubicBezTo>
                    <a:moveTo>
                      <a:pt x="113" y="48"/>
                    </a:moveTo>
                    <a:cubicBezTo>
                      <a:pt x="112" y="48"/>
                      <a:pt x="111" y="48"/>
                      <a:pt x="109" y="49"/>
                    </a:cubicBezTo>
                    <a:cubicBezTo>
                      <a:pt x="93" y="60"/>
                      <a:pt x="77" y="71"/>
                      <a:pt x="64" y="84"/>
                    </a:cubicBezTo>
                    <a:cubicBezTo>
                      <a:pt x="62" y="86"/>
                      <a:pt x="61" y="91"/>
                      <a:pt x="64" y="93"/>
                    </a:cubicBezTo>
                    <a:cubicBezTo>
                      <a:pt x="65" y="95"/>
                      <a:pt x="67" y="96"/>
                      <a:pt x="69" y="96"/>
                    </a:cubicBezTo>
                    <a:cubicBezTo>
                      <a:pt x="71" y="96"/>
                      <a:pt x="72" y="95"/>
                      <a:pt x="74" y="94"/>
                    </a:cubicBezTo>
                    <a:cubicBezTo>
                      <a:pt x="86" y="82"/>
                      <a:pt x="101" y="71"/>
                      <a:pt x="117" y="61"/>
                    </a:cubicBezTo>
                    <a:cubicBezTo>
                      <a:pt x="120" y="59"/>
                      <a:pt x="121" y="54"/>
                      <a:pt x="119" y="51"/>
                    </a:cubicBezTo>
                    <a:cubicBezTo>
                      <a:pt x="118" y="49"/>
                      <a:pt x="116" y="48"/>
                      <a:pt x="113" y="48"/>
                    </a:cubicBezTo>
                    <a:moveTo>
                      <a:pt x="213" y="0"/>
                    </a:moveTo>
                    <a:cubicBezTo>
                      <a:pt x="213" y="0"/>
                      <a:pt x="212" y="0"/>
                      <a:pt x="211" y="0"/>
                    </a:cubicBezTo>
                    <a:cubicBezTo>
                      <a:pt x="193" y="7"/>
                      <a:pt x="175" y="14"/>
                      <a:pt x="159" y="22"/>
                    </a:cubicBezTo>
                    <a:cubicBezTo>
                      <a:pt x="155" y="23"/>
                      <a:pt x="154" y="28"/>
                      <a:pt x="156" y="31"/>
                    </a:cubicBezTo>
                    <a:cubicBezTo>
                      <a:pt x="157" y="33"/>
                      <a:pt x="159" y="35"/>
                      <a:pt x="162" y="35"/>
                    </a:cubicBezTo>
                    <a:cubicBezTo>
                      <a:pt x="163" y="35"/>
                      <a:pt x="164" y="35"/>
                      <a:pt x="165" y="34"/>
                    </a:cubicBezTo>
                    <a:cubicBezTo>
                      <a:pt x="179" y="27"/>
                      <a:pt x="195" y="21"/>
                      <a:pt x="211" y="15"/>
                    </a:cubicBezTo>
                    <a:cubicBezTo>
                      <a:pt x="214" y="11"/>
                      <a:pt x="217" y="8"/>
                      <a:pt x="220" y="4"/>
                    </a:cubicBezTo>
                    <a:cubicBezTo>
                      <a:pt x="219" y="2"/>
                      <a:pt x="216" y="0"/>
                      <a:pt x="2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1470" y="1340"/>
                <a:ext cx="46" cy="7"/>
              </a:xfrm>
              <a:custGeom>
                <a:avLst/>
                <a:gdLst/>
                <a:ahLst/>
                <a:cxnLst/>
                <a:rect l="l" t="t" r="r" b="b"/>
                <a:pathLst>
                  <a:path w="47" h="7" extrusionOk="0">
                    <a:moveTo>
                      <a:pt x="40" y="2"/>
                    </a:moveTo>
                    <a:cubicBezTo>
                      <a:pt x="47" y="3"/>
                      <a:pt x="47" y="7"/>
                      <a:pt x="47" y="7"/>
                    </a:cubicBezTo>
                    <a:cubicBezTo>
                      <a:pt x="46" y="7"/>
                      <a:pt x="41" y="7"/>
                      <a:pt x="32" y="6"/>
                    </a:cubicBezTo>
                    <a:cubicBezTo>
                      <a:pt x="26" y="5"/>
                      <a:pt x="21" y="4"/>
                      <a:pt x="15" y="4"/>
                    </a:cubicBezTo>
                    <a:cubicBezTo>
                      <a:pt x="11" y="3"/>
                      <a:pt x="7" y="3"/>
                      <a:pt x="3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40" y="2"/>
                      <a:pt x="40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1528" y="1347"/>
                <a:ext cx="13" cy="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" extrusionOk="0">
                    <a:moveTo>
                      <a:pt x="5" y="1"/>
                    </a:moveTo>
                    <a:cubicBezTo>
                      <a:pt x="7" y="1"/>
                      <a:pt x="13" y="2"/>
                      <a:pt x="11" y="3"/>
                    </a:cubicBezTo>
                    <a:cubicBezTo>
                      <a:pt x="11" y="4"/>
                      <a:pt x="3" y="4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4" y="1"/>
                      <a:pt x="5" y="1"/>
                    </a:cubicBezTo>
                    <a:close/>
                  </a:path>
                </a:pathLst>
              </a:custGeom>
              <a:solidFill>
                <a:srgbClr val="3F9E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1505" y="1348"/>
                <a:ext cx="23" cy="5"/>
              </a:xfrm>
              <a:custGeom>
                <a:avLst/>
                <a:gdLst/>
                <a:ahLst/>
                <a:cxnLst/>
                <a:rect l="l" t="t" r="r" b="b"/>
                <a:pathLst>
                  <a:path w="23" h="5" extrusionOk="0">
                    <a:moveTo>
                      <a:pt x="13" y="1"/>
                    </a:moveTo>
                    <a:cubicBezTo>
                      <a:pt x="16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20" y="3"/>
                      <a:pt x="21" y="3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2" y="5"/>
                      <a:pt x="3" y="3"/>
                      <a:pt x="1" y="1"/>
                    </a:cubicBezTo>
                    <a:cubicBezTo>
                      <a:pt x="0" y="0"/>
                      <a:pt x="9" y="0"/>
                      <a:pt x="13" y="1"/>
                    </a:cubicBezTo>
                    <a:close/>
                  </a:path>
                </a:pathLst>
              </a:custGeom>
              <a:solidFill>
                <a:srgbClr val="3F9E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1711" y="1427"/>
                <a:ext cx="18" cy="11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7" y="3"/>
                    </a:moveTo>
                    <a:cubicBezTo>
                      <a:pt x="13" y="5"/>
                      <a:pt x="16" y="8"/>
                      <a:pt x="17" y="8"/>
                    </a:cubicBezTo>
                    <a:cubicBezTo>
                      <a:pt x="18" y="9"/>
                      <a:pt x="18" y="9"/>
                      <a:pt x="18" y="10"/>
                    </a:cubicBezTo>
                    <a:cubicBezTo>
                      <a:pt x="18" y="10"/>
                      <a:pt x="18" y="12"/>
                      <a:pt x="17" y="12"/>
                    </a:cubicBezTo>
                    <a:cubicBezTo>
                      <a:pt x="15" y="12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5" y="2"/>
                      <a:pt x="7" y="3"/>
                    </a:cubicBezTo>
                    <a:close/>
                  </a:path>
                </a:pathLst>
              </a:custGeom>
              <a:solidFill>
                <a:srgbClr val="3F9E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1445" y="1283"/>
                <a:ext cx="42" cy="6"/>
              </a:xfrm>
              <a:custGeom>
                <a:avLst/>
                <a:gdLst/>
                <a:ahLst/>
                <a:cxnLst/>
                <a:rect l="l" t="t" r="r" b="b"/>
                <a:pathLst>
                  <a:path w="43" h="6" extrusionOk="0">
                    <a:moveTo>
                      <a:pt x="18" y="0"/>
                    </a:moveTo>
                    <a:cubicBezTo>
                      <a:pt x="20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27" y="1"/>
                      <a:pt x="31" y="3"/>
                      <a:pt x="35" y="4"/>
                    </a:cubicBezTo>
                    <a:cubicBezTo>
                      <a:pt x="35" y="4"/>
                      <a:pt x="37" y="4"/>
                      <a:pt x="39" y="4"/>
                    </a:cubicBezTo>
                    <a:cubicBezTo>
                      <a:pt x="43" y="5"/>
                      <a:pt x="43" y="5"/>
                      <a:pt x="43" y="6"/>
                    </a:cubicBezTo>
                    <a:cubicBezTo>
                      <a:pt x="43" y="6"/>
                      <a:pt x="43" y="6"/>
                      <a:pt x="39" y="6"/>
                    </a:cubicBezTo>
                    <a:cubicBezTo>
                      <a:pt x="30" y="5"/>
                      <a:pt x="24" y="4"/>
                      <a:pt x="17" y="4"/>
                    </a:cubicBezTo>
                    <a:cubicBezTo>
                      <a:pt x="12" y="5"/>
                      <a:pt x="6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2" y="4"/>
                      <a:pt x="3" y="5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0"/>
                      <a:pt x="16" y="0"/>
                      <a:pt x="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1445" y="1289"/>
                <a:ext cx="44" cy="9"/>
              </a:xfrm>
              <a:custGeom>
                <a:avLst/>
                <a:gdLst/>
                <a:ahLst/>
                <a:cxnLst/>
                <a:rect l="l" t="t" r="r" b="b"/>
                <a:pathLst>
                  <a:path w="45" h="9" extrusionOk="0">
                    <a:moveTo>
                      <a:pt x="6" y="0"/>
                    </a:moveTo>
                    <a:cubicBezTo>
                      <a:pt x="26" y="0"/>
                      <a:pt x="41" y="0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2" y="4"/>
                      <a:pt x="40" y="4"/>
                      <a:pt x="38" y="5"/>
                    </a:cubicBezTo>
                    <a:cubicBezTo>
                      <a:pt x="37" y="6"/>
                      <a:pt x="35" y="7"/>
                      <a:pt x="34" y="8"/>
                    </a:cubicBezTo>
                    <a:cubicBezTo>
                      <a:pt x="34" y="8"/>
                      <a:pt x="31" y="9"/>
                      <a:pt x="29" y="9"/>
                    </a:cubicBezTo>
                    <a:cubicBezTo>
                      <a:pt x="27" y="9"/>
                      <a:pt x="4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6" y="0"/>
                    </a:cubicBezTo>
                    <a:close/>
                  </a:path>
                </a:pathLst>
              </a:custGeom>
              <a:solidFill>
                <a:srgbClr val="3F9E9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576" y="1382"/>
                <a:ext cx="1172" cy="142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465" extrusionOk="0">
                    <a:moveTo>
                      <a:pt x="1071" y="709"/>
                    </a:moveTo>
                    <a:cubicBezTo>
                      <a:pt x="1067" y="697"/>
                      <a:pt x="1079" y="687"/>
                      <a:pt x="1076" y="674"/>
                    </a:cubicBezTo>
                    <a:cubicBezTo>
                      <a:pt x="1072" y="661"/>
                      <a:pt x="1060" y="654"/>
                      <a:pt x="1052" y="644"/>
                    </a:cubicBezTo>
                    <a:cubicBezTo>
                      <a:pt x="1036" y="622"/>
                      <a:pt x="1036" y="622"/>
                      <a:pt x="1005" y="622"/>
                    </a:cubicBezTo>
                    <a:cubicBezTo>
                      <a:pt x="979" y="623"/>
                      <a:pt x="988" y="589"/>
                      <a:pt x="975" y="576"/>
                    </a:cubicBezTo>
                    <a:cubicBezTo>
                      <a:pt x="959" y="561"/>
                      <a:pt x="948" y="544"/>
                      <a:pt x="932" y="530"/>
                    </a:cubicBezTo>
                    <a:cubicBezTo>
                      <a:pt x="916" y="542"/>
                      <a:pt x="928" y="563"/>
                      <a:pt x="917" y="577"/>
                    </a:cubicBezTo>
                    <a:cubicBezTo>
                      <a:pt x="901" y="575"/>
                      <a:pt x="901" y="575"/>
                      <a:pt x="883" y="533"/>
                    </a:cubicBezTo>
                    <a:cubicBezTo>
                      <a:pt x="856" y="529"/>
                      <a:pt x="833" y="513"/>
                      <a:pt x="805" y="517"/>
                    </a:cubicBezTo>
                    <a:cubicBezTo>
                      <a:pt x="794" y="552"/>
                      <a:pt x="805" y="563"/>
                      <a:pt x="809" y="566"/>
                    </a:cubicBezTo>
                    <a:cubicBezTo>
                      <a:pt x="836" y="639"/>
                      <a:pt x="836" y="639"/>
                      <a:pt x="836" y="639"/>
                    </a:cubicBezTo>
                    <a:cubicBezTo>
                      <a:pt x="838" y="657"/>
                      <a:pt x="819" y="668"/>
                      <a:pt x="820" y="686"/>
                    </a:cubicBezTo>
                    <a:cubicBezTo>
                      <a:pt x="822" y="703"/>
                      <a:pt x="845" y="708"/>
                      <a:pt x="843" y="727"/>
                    </a:cubicBezTo>
                    <a:cubicBezTo>
                      <a:pt x="842" y="739"/>
                      <a:pt x="836" y="744"/>
                      <a:pt x="827" y="751"/>
                    </a:cubicBezTo>
                    <a:cubicBezTo>
                      <a:pt x="790" y="744"/>
                      <a:pt x="799" y="698"/>
                      <a:pt x="770" y="683"/>
                    </a:cubicBezTo>
                    <a:cubicBezTo>
                      <a:pt x="769" y="683"/>
                      <a:pt x="767" y="682"/>
                      <a:pt x="765" y="681"/>
                    </a:cubicBezTo>
                    <a:cubicBezTo>
                      <a:pt x="747" y="671"/>
                      <a:pt x="732" y="658"/>
                      <a:pt x="714" y="650"/>
                    </a:cubicBezTo>
                    <a:cubicBezTo>
                      <a:pt x="709" y="648"/>
                      <a:pt x="704" y="649"/>
                      <a:pt x="699" y="650"/>
                    </a:cubicBezTo>
                    <a:cubicBezTo>
                      <a:pt x="693" y="650"/>
                      <a:pt x="687" y="651"/>
                      <a:pt x="681" y="647"/>
                    </a:cubicBezTo>
                    <a:cubicBezTo>
                      <a:pt x="677" y="644"/>
                      <a:pt x="677" y="644"/>
                      <a:pt x="673" y="623"/>
                    </a:cubicBezTo>
                    <a:cubicBezTo>
                      <a:pt x="668" y="621"/>
                      <a:pt x="662" y="620"/>
                      <a:pt x="659" y="619"/>
                    </a:cubicBezTo>
                    <a:cubicBezTo>
                      <a:pt x="641" y="584"/>
                      <a:pt x="667" y="552"/>
                      <a:pt x="666" y="518"/>
                    </a:cubicBezTo>
                    <a:cubicBezTo>
                      <a:pt x="694" y="502"/>
                      <a:pt x="694" y="502"/>
                      <a:pt x="709" y="445"/>
                    </a:cubicBezTo>
                    <a:cubicBezTo>
                      <a:pt x="711" y="445"/>
                      <a:pt x="713" y="444"/>
                      <a:pt x="715" y="443"/>
                    </a:cubicBezTo>
                    <a:cubicBezTo>
                      <a:pt x="717" y="444"/>
                      <a:pt x="719" y="445"/>
                      <a:pt x="720" y="446"/>
                    </a:cubicBezTo>
                    <a:cubicBezTo>
                      <a:pt x="735" y="453"/>
                      <a:pt x="738" y="386"/>
                      <a:pt x="737" y="385"/>
                    </a:cubicBezTo>
                    <a:cubicBezTo>
                      <a:pt x="734" y="384"/>
                      <a:pt x="723" y="382"/>
                      <a:pt x="710" y="381"/>
                    </a:cubicBezTo>
                    <a:cubicBezTo>
                      <a:pt x="710" y="383"/>
                      <a:pt x="709" y="386"/>
                      <a:pt x="708" y="388"/>
                    </a:cubicBezTo>
                    <a:cubicBezTo>
                      <a:pt x="708" y="388"/>
                      <a:pt x="706" y="415"/>
                      <a:pt x="702" y="433"/>
                    </a:cubicBezTo>
                    <a:cubicBezTo>
                      <a:pt x="700" y="433"/>
                      <a:pt x="697" y="432"/>
                      <a:pt x="695" y="432"/>
                    </a:cubicBezTo>
                    <a:cubicBezTo>
                      <a:pt x="688" y="420"/>
                      <a:pt x="693" y="404"/>
                      <a:pt x="683" y="393"/>
                    </a:cubicBezTo>
                    <a:cubicBezTo>
                      <a:pt x="680" y="389"/>
                      <a:pt x="680" y="389"/>
                      <a:pt x="658" y="389"/>
                    </a:cubicBezTo>
                    <a:cubicBezTo>
                      <a:pt x="641" y="349"/>
                      <a:pt x="641" y="349"/>
                      <a:pt x="627" y="344"/>
                    </a:cubicBezTo>
                    <a:cubicBezTo>
                      <a:pt x="626" y="344"/>
                      <a:pt x="605" y="370"/>
                      <a:pt x="627" y="385"/>
                    </a:cubicBezTo>
                    <a:cubicBezTo>
                      <a:pt x="651" y="403"/>
                      <a:pt x="626" y="450"/>
                      <a:pt x="626" y="450"/>
                    </a:cubicBezTo>
                    <a:cubicBezTo>
                      <a:pt x="623" y="447"/>
                      <a:pt x="620" y="443"/>
                      <a:pt x="617" y="440"/>
                    </a:cubicBezTo>
                    <a:cubicBezTo>
                      <a:pt x="616" y="440"/>
                      <a:pt x="528" y="391"/>
                      <a:pt x="525" y="457"/>
                    </a:cubicBezTo>
                    <a:cubicBezTo>
                      <a:pt x="523" y="458"/>
                      <a:pt x="521" y="460"/>
                      <a:pt x="518" y="461"/>
                    </a:cubicBezTo>
                    <a:cubicBezTo>
                      <a:pt x="517" y="460"/>
                      <a:pt x="394" y="362"/>
                      <a:pt x="343" y="391"/>
                    </a:cubicBezTo>
                    <a:cubicBezTo>
                      <a:pt x="336" y="395"/>
                      <a:pt x="334" y="396"/>
                      <a:pt x="325" y="391"/>
                    </a:cubicBezTo>
                    <a:cubicBezTo>
                      <a:pt x="316" y="395"/>
                      <a:pt x="312" y="405"/>
                      <a:pt x="304" y="409"/>
                    </a:cubicBezTo>
                    <a:cubicBezTo>
                      <a:pt x="285" y="362"/>
                      <a:pt x="189" y="323"/>
                      <a:pt x="189" y="323"/>
                    </a:cubicBezTo>
                    <a:cubicBezTo>
                      <a:pt x="188" y="323"/>
                      <a:pt x="104" y="337"/>
                      <a:pt x="119" y="374"/>
                    </a:cubicBezTo>
                    <a:cubicBezTo>
                      <a:pt x="119" y="374"/>
                      <a:pt x="128" y="400"/>
                      <a:pt x="115" y="413"/>
                    </a:cubicBezTo>
                    <a:cubicBezTo>
                      <a:pt x="109" y="407"/>
                      <a:pt x="107" y="398"/>
                      <a:pt x="99" y="393"/>
                    </a:cubicBezTo>
                    <a:cubicBezTo>
                      <a:pt x="52" y="409"/>
                      <a:pt x="87" y="432"/>
                      <a:pt x="105" y="444"/>
                    </a:cubicBezTo>
                    <a:cubicBezTo>
                      <a:pt x="93" y="469"/>
                      <a:pt x="57" y="463"/>
                      <a:pt x="45" y="489"/>
                    </a:cubicBezTo>
                    <a:cubicBezTo>
                      <a:pt x="52" y="564"/>
                      <a:pt x="52" y="564"/>
                      <a:pt x="52" y="564"/>
                    </a:cubicBezTo>
                    <a:cubicBezTo>
                      <a:pt x="57" y="565"/>
                      <a:pt x="62" y="565"/>
                      <a:pt x="67" y="564"/>
                    </a:cubicBezTo>
                    <a:cubicBezTo>
                      <a:pt x="73" y="564"/>
                      <a:pt x="79" y="563"/>
                      <a:pt x="85" y="566"/>
                    </a:cubicBezTo>
                    <a:cubicBezTo>
                      <a:pt x="79" y="587"/>
                      <a:pt x="76" y="588"/>
                      <a:pt x="1" y="629"/>
                    </a:cubicBezTo>
                    <a:cubicBezTo>
                      <a:pt x="1" y="631"/>
                      <a:pt x="0" y="634"/>
                      <a:pt x="0" y="636"/>
                    </a:cubicBezTo>
                    <a:cubicBezTo>
                      <a:pt x="11" y="641"/>
                      <a:pt x="49" y="629"/>
                      <a:pt x="69" y="612"/>
                    </a:cubicBezTo>
                    <a:cubicBezTo>
                      <a:pt x="90" y="596"/>
                      <a:pt x="104" y="574"/>
                      <a:pt x="123" y="556"/>
                    </a:cubicBezTo>
                    <a:cubicBezTo>
                      <a:pt x="126" y="553"/>
                      <a:pt x="131" y="550"/>
                      <a:pt x="135" y="549"/>
                    </a:cubicBezTo>
                    <a:cubicBezTo>
                      <a:pt x="135" y="550"/>
                      <a:pt x="135" y="550"/>
                      <a:pt x="121" y="574"/>
                    </a:cubicBezTo>
                    <a:cubicBezTo>
                      <a:pt x="123" y="575"/>
                      <a:pt x="124" y="577"/>
                      <a:pt x="124" y="579"/>
                    </a:cubicBezTo>
                    <a:cubicBezTo>
                      <a:pt x="152" y="565"/>
                      <a:pt x="152" y="565"/>
                      <a:pt x="161" y="552"/>
                    </a:cubicBezTo>
                    <a:cubicBezTo>
                      <a:pt x="225" y="595"/>
                      <a:pt x="225" y="595"/>
                      <a:pt x="225" y="595"/>
                    </a:cubicBezTo>
                    <a:cubicBezTo>
                      <a:pt x="225" y="596"/>
                      <a:pt x="261" y="623"/>
                      <a:pt x="263" y="627"/>
                    </a:cubicBezTo>
                    <a:cubicBezTo>
                      <a:pt x="264" y="628"/>
                      <a:pt x="319" y="832"/>
                      <a:pt x="326" y="879"/>
                    </a:cubicBezTo>
                    <a:cubicBezTo>
                      <a:pt x="352" y="1041"/>
                      <a:pt x="352" y="1041"/>
                      <a:pt x="365" y="1063"/>
                    </a:cubicBezTo>
                    <a:cubicBezTo>
                      <a:pt x="384" y="1093"/>
                      <a:pt x="421" y="1104"/>
                      <a:pt x="435" y="1138"/>
                    </a:cubicBezTo>
                    <a:cubicBezTo>
                      <a:pt x="491" y="1275"/>
                      <a:pt x="534" y="1289"/>
                      <a:pt x="535" y="1290"/>
                    </a:cubicBezTo>
                    <a:cubicBezTo>
                      <a:pt x="536" y="1288"/>
                      <a:pt x="537" y="1286"/>
                      <a:pt x="538" y="1284"/>
                    </a:cubicBezTo>
                    <a:cubicBezTo>
                      <a:pt x="479" y="1197"/>
                      <a:pt x="479" y="1197"/>
                      <a:pt x="479" y="1197"/>
                    </a:cubicBezTo>
                    <a:cubicBezTo>
                      <a:pt x="453" y="1163"/>
                      <a:pt x="456" y="1156"/>
                      <a:pt x="459" y="1149"/>
                    </a:cubicBezTo>
                    <a:cubicBezTo>
                      <a:pt x="466" y="1150"/>
                      <a:pt x="571" y="1279"/>
                      <a:pt x="583" y="1294"/>
                    </a:cubicBezTo>
                    <a:cubicBezTo>
                      <a:pt x="596" y="1310"/>
                      <a:pt x="593" y="1334"/>
                      <a:pt x="611" y="1348"/>
                    </a:cubicBezTo>
                    <a:cubicBezTo>
                      <a:pt x="624" y="1357"/>
                      <a:pt x="652" y="1372"/>
                      <a:pt x="709" y="1386"/>
                    </a:cubicBezTo>
                    <a:cubicBezTo>
                      <a:pt x="716" y="1387"/>
                      <a:pt x="724" y="1385"/>
                      <a:pt x="731" y="1384"/>
                    </a:cubicBezTo>
                    <a:cubicBezTo>
                      <a:pt x="742" y="1381"/>
                      <a:pt x="754" y="1378"/>
                      <a:pt x="765" y="1387"/>
                    </a:cubicBezTo>
                    <a:cubicBezTo>
                      <a:pt x="772" y="1395"/>
                      <a:pt x="772" y="1395"/>
                      <a:pt x="782" y="1400"/>
                    </a:cubicBezTo>
                    <a:cubicBezTo>
                      <a:pt x="803" y="1411"/>
                      <a:pt x="831" y="1397"/>
                      <a:pt x="849" y="1419"/>
                    </a:cubicBezTo>
                    <a:cubicBezTo>
                      <a:pt x="879" y="1455"/>
                      <a:pt x="879" y="1455"/>
                      <a:pt x="909" y="1462"/>
                    </a:cubicBezTo>
                    <a:cubicBezTo>
                      <a:pt x="920" y="1465"/>
                      <a:pt x="930" y="1460"/>
                      <a:pt x="940" y="1456"/>
                    </a:cubicBezTo>
                    <a:cubicBezTo>
                      <a:pt x="950" y="1451"/>
                      <a:pt x="960" y="1447"/>
                      <a:pt x="971" y="1449"/>
                    </a:cubicBezTo>
                    <a:cubicBezTo>
                      <a:pt x="971" y="1447"/>
                      <a:pt x="972" y="1445"/>
                      <a:pt x="972" y="1443"/>
                    </a:cubicBezTo>
                    <a:cubicBezTo>
                      <a:pt x="960" y="1432"/>
                      <a:pt x="946" y="1435"/>
                      <a:pt x="933" y="1439"/>
                    </a:cubicBezTo>
                    <a:cubicBezTo>
                      <a:pt x="919" y="1442"/>
                      <a:pt x="906" y="1446"/>
                      <a:pt x="894" y="1434"/>
                    </a:cubicBezTo>
                    <a:cubicBezTo>
                      <a:pt x="870" y="1413"/>
                      <a:pt x="894" y="1389"/>
                      <a:pt x="891" y="1367"/>
                    </a:cubicBezTo>
                    <a:cubicBezTo>
                      <a:pt x="877" y="1359"/>
                      <a:pt x="864" y="1363"/>
                      <a:pt x="851" y="1368"/>
                    </a:cubicBezTo>
                    <a:cubicBezTo>
                      <a:pt x="840" y="1372"/>
                      <a:pt x="829" y="1376"/>
                      <a:pt x="818" y="1372"/>
                    </a:cubicBezTo>
                    <a:cubicBezTo>
                      <a:pt x="810" y="1345"/>
                      <a:pt x="843" y="1320"/>
                      <a:pt x="823" y="1292"/>
                    </a:cubicBezTo>
                    <a:cubicBezTo>
                      <a:pt x="785" y="1296"/>
                      <a:pt x="769" y="1370"/>
                      <a:pt x="726" y="1341"/>
                    </a:cubicBezTo>
                    <a:cubicBezTo>
                      <a:pt x="669" y="1302"/>
                      <a:pt x="689" y="1201"/>
                      <a:pt x="690" y="1200"/>
                    </a:cubicBezTo>
                    <a:cubicBezTo>
                      <a:pt x="695" y="1182"/>
                      <a:pt x="695" y="1182"/>
                      <a:pt x="780" y="1169"/>
                    </a:cubicBezTo>
                    <a:cubicBezTo>
                      <a:pt x="778" y="1153"/>
                      <a:pt x="778" y="1153"/>
                      <a:pt x="778" y="1150"/>
                    </a:cubicBezTo>
                    <a:cubicBezTo>
                      <a:pt x="804" y="1136"/>
                      <a:pt x="848" y="1122"/>
                      <a:pt x="861" y="1170"/>
                    </a:cubicBezTo>
                    <a:cubicBezTo>
                      <a:pt x="868" y="1198"/>
                      <a:pt x="889" y="1216"/>
                      <a:pt x="902" y="1212"/>
                    </a:cubicBezTo>
                    <a:cubicBezTo>
                      <a:pt x="924" y="1166"/>
                      <a:pt x="852" y="1115"/>
                      <a:pt x="902" y="1073"/>
                    </a:cubicBezTo>
                    <a:cubicBezTo>
                      <a:pt x="914" y="1063"/>
                      <a:pt x="924" y="1051"/>
                      <a:pt x="926" y="1044"/>
                    </a:cubicBezTo>
                    <a:cubicBezTo>
                      <a:pt x="936" y="1020"/>
                      <a:pt x="921" y="996"/>
                      <a:pt x="926" y="971"/>
                    </a:cubicBezTo>
                    <a:cubicBezTo>
                      <a:pt x="931" y="946"/>
                      <a:pt x="963" y="939"/>
                      <a:pt x="968" y="913"/>
                    </a:cubicBezTo>
                    <a:cubicBezTo>
                      <a:pt x="969" y="907"/>
                      <a:pt x="969" y="900"/>
                      <a:pt x="968" y="895"/>
                    </a:cubicBezTo>
                    <a:cubicBezTo>
                      <a:pt x="959" y="856"/>
                      <a:pt x="988" y="840"/>
                      <a:pt x="1005" y="833"/>
                    </a:cubicBezTo>
                    <a:cubicBezTo>
                      <a:pt x="1009" y="842"/>
                      <a:pt x="1006" y="853"/>
                      <a:pt x="1008" y="862"/>
                    </a:cubicBezTo>
                    <a:cubicBezTo>
                      <a:pt x="1010" y="863"/>
                      <a:pt x="1012" y="864"/>
                      <a:pt x="1014" y="865"/>
                    </a:cubicBezTo>
                    <a:cubicBezTo>
                      <a:pt x="1014" y="865"/>
                      <a:pt x="1050" y="818"/>
                      <a:pt x="1058" y="807"/>
                    </a:cubicBezTo>
                    <a:cubicBezTo>
                      <a:pt x="1056" y="797"/>
                      <a:pt x="1052" y="793"/>
                      <a:pt x="1041" y="791"/>
                    </a:cubicBezTo>
                    <a:cubicBezTo>
                      <a:pt x="1035" y="789"/>
                      <a:pt x="1030" y="791"/>
                      <a:pt x="1024" y="793"/>
                    </a:cubicBezTo>
                    <a:cubicBezTo>
                      <a:pt x="1019" y="795"/>
                      <a:pt x="1014" y="797"/>
                      <a:pt x="1008" y="796"/>
                    </a:cubicBezTo>
                    <a:cubicBezTo>
                      <a:pt x="998" y="748"/>
                      <a:pt x="998" y="748"/>
                      <a:pt x="983" y="749"/>
                    </a:cubicBezTo>
                    <a:cubicBezTo>
                      <a:pt x="971" y="766"/>
                      <a:pt x="977" y="794"/>
                      <a:pt x="950" y="802"/>
                    </a:cubicBezTo>
                    <a:cubicBezTo>
                      <a:pt x="935" y="786"/>
                      <a:pt x="973" y="731"/>
                      <a:pt x="982" y="727"/>
                    </a:cubicBezTo>
                    <a:cubicBezTo>
                      <a:pt x="1037" y="702"/>
                      <a:pt x="1037" y="702"/>
                      <a:pt x="1047" y="684"/>
                    </a:cubicBezTo>
                    <a:cubicBezTo>
                      <a:pt x="1049" y="683"/>
                      <a:pt x="1051" y="683"/>
                      <a:pt x="1053" y="683"/>
                    </a:cubicBezTo>
                    <a:cubicBezTo>
                      <a:pt x="1059" y="693"/>
                      <a:pt x="1058" y="717"/>
                      <a:pt x="1057" y="735"/>
                    </a:cubicBezTo>
                    <a:cubicBezTo>
                      <a:pt x="1055" y="759"/>
                      <a:pt x="1057" y="760"/>
                      <a:pt x="1064" y="765"/>
                    </a:cubicBezTo>
                    <a:cubicBezTo>
                      <a:pt x="1076" y="761"/>
                      <a:pt x="1089" y="762"/>
                      <a:pt x="1102" y="762"/>
                    </a:cubicBezTo>
                    <a:cubicBezTo>
                      <a:pt x="1108" y="762"/>
                      <a:pt x="1114" y="762"/>
                      <a:pt x="1121" y="762"/>
                    </a:cubicBezTo>
                    <a:cubicBezTo>
                      <a:pt x="1125" y="756"/>
                      <a:pt x="1129" y="751"/>
                      <a:pt x="1126" y="736"/>
                    </a:cubicBezTo>
                    <a:cubicBezTo>
                      <a:pt x="1124" y="728"/>
                      <a:pt x="1101" y="710"/>
                      <a:pt x="1071" y="709"/>
                    </a:cubicBezTo>
                    <a:moveTo>
                      <a:pt x="420" y="362"/>
                    </a:moveTo>
                    <a:cubicBezTo>
                      <a:pt x="441" y="364"/>
                      <a:pt x="441" y="339"/>
                      <a:pt x="455" y="333"/>
                    </a:cubicBezTo>
                    <a:cubicBezTo>
                      <a:pt x="456" y="335"/>
                      <a:pt x="456" y="335"/>
                      <a:pt x="456" y="341"/>
                    </a:cubicBezTo>
                    <a:cubicBezTo>
                      <a:pt x="455" y="343"/>
                      <a:pt x="455" y="344"/>
                      <a:pt x="455" y="346"/>
                    </a:cubicBezTo>
                    <a:cubicBezTo>
                      <a:pt x="451" y="372"/>
                      <a:pt x="460" y="392"/>
                      <a:pt x="462" y="397"/>
                    </a:cubicBezTo>
                    <a:cubicBezTo>
                      <a:pt x="468" y="409"/>
                      <a:pt x="478" y="406"/>
                      <a:pt x="479" y="406"/>
                    </a:cubicBezTo>
                    <a:cubicBezTo>
                      <a:pt x="481" y="405"/>
                      <a:pt x="483" y="406"/>
                      <a:pt x="485" y="407"/>
                    </a:cubicBezTo>
                    <a:cubicBezTo>
                      <a:pt x="488" y="411"/>
                      <a:pt x="488" y="417"/>
                      <a:pt x="492" y="421"/>
                    </a:cubicBezTo>
                    <a:cubicBezTo>
                      <a:pt x="494" y="423"/>
                      <a:pt x="496" y="423"/>
                      <a:pt x="499" y="423"/>
                    </a:cubicBezTo>
                    <a:cubicBezTo>
                      <a:pt x="513" y="422"/>
                      <a:pt x="520" y="404"/>
                      <a:pt x="536" y="404"/>
                    </a:cubicBezTo>
                    <a:cubicBezTo>
                      <a:pt x="547" y="405"/>
                      <a:pt x="553" y="418"/>
                      <a:pt x="565" y="414"/>
                    </a:cubicBezTo>
                    <a:cubicBezTo>
                      <a:pt x="570" y="412"/>
                      <a:pt x="579" y="400"/>
                      <a:pt x="580" y="392"/>
                    </a:cubicBezTo>
                    <a:cubicBezTo>
                      <a:pt x="581" y="375"/>
                      <a:pt x="564" y="374"/>
                      <a:pt x="558" y="364"/>
                    </a:cubicBezTo>
                    <a:cubicBezTo>
                      <a:pt x="551" y="353"/>
                      <a:pt x="553" y="340"/>
                      <a:pt x="547" y="329"/>
                    </a:cubicBezTo>
                    <a:cubicBezTo>
                      <a:pt x="546" y="326"/>
                      <a:pt x="545" y="324"/>
                      <a:pt x="542" y="321"/>
                    </a:cubicBezTo>
                    <a:cubicBezTo>
                      <a:pt x="539" y="319"/>
                      <a:pt x="530" y="325"/>
                      <a:pt x="534" y="337"/>
                    </a:cubicBezTo>
                    <a:cubicBezTo>
                      <a:pt x="534" y="337"/>
                      <a:pt x="534" y="342"/>
                      <a:pt x="531" y="342"/>
                    </a:cubicBezTo>
                    <a:cubicBezTo>
                      <a:pt x="529" y="342"/>
                      <a:pt x="527" y="340"/>
                      <a:pt x="524" y="336"/>
                    </a:cubicBezTo>
                    <a:cubicBezTo>
                      <a:pt x="518" y="325"/>
                      <a:pt x="503" y="318"/>
                      <a:pt x="503" y="318"/>
                    </a:cubicBezTo>
                    <a:cubicBezTo>
                      <a:pt x="500" y="317"/>
                      <a:pt x="497" y="317"/>
                      <a:pt x="494" y="317"/>
                    </a:cubicBezTo>
                    <a:cubicBezTo>
                      <a:pt x="490" y="318"/>
                      <a:pt x="487" y="318"/>
                      <a:pt x="484" y="316"/>
                    </a:cubicBezTo>
                    <a:cubicBezTo>
                      <a:pt x="478" y="313"/>
                      <a:pt x="476" y="308"/>
                      <a:pt x="473" y="301"/>
                    </a:cubicBezTo>
                    <a:cubicBezTo>
                      <a:pt x="472" y="298"/>
                      <a:pt x="470" y="295"/>
                      <a:pt x="469" y="294"/>
                    </a:cubicBezTo>
                    <a:cubicBezTo>
                      <a:pt x="467" y="292"/>
                      <a:pt x="465" y="293"/>
                      <a:pt x="463" y="293"/>
                    </a:cubicBezTo>
                    <a:cubicBezTo>
                      <a:pt x="461" y="294"/>
                      <a:pt x="460" y="294"/>
                      <a:pt x="458" y="293"/>
                    </a:cubicBezTo>
                    <a:cubicBezTo>
                      <a:pt x="452" y="291"/>
                      <a:pt x="452" y="283"/>
                      <a:pt x="445" y="282"/>
                    </a:cubicBezTo>
                    <a:cubicBezTo>
                      <a:pt x="438" y="282"/>
                      <a:pt x="433" y="288"/>
                      <a:pt x="433" y="288"/>
                    </a:cubicBezTo>
                    <a:cubicBezTo>
                      <a:pt x="429" y="293"/>
                      <a:pt x="432" y="299"/>
                      <a:pt x="429" y="304"/>
                    </a:cubicBezTo>
                    <a:cubicBezTo>
                      <a:pt x="423" y="314"/>
                      <a:pt x="413" y="319"/>
                      <a:pt x="409" y="329"/>
                    </a:cubicBezTo>
                    <a:cubicBezTo>
                      <a:pt x="403" y="341"/>
                      <a:pt x="415" y="361"/>
                      <a:pt x="420" y="362"/>
                    </a:cubicBezTo>
                    <a:moveTo>
                      <a:pt x="596" y="414"/>
                    </a:moveTo>
                    <a:cubicBezTo>
                      <a:pt x="598" y="414"/>
                      <a:pt x="600" y="414"/>
                      <a:pt x="602" y="414"/>
                    </a:cubicBezTo>
                    <a:cubicBezTo>
                      <a:pt x="603" y="414"/>
                      <a:pt x="604" y="414"/>
                      <a:pt x="605" y="414"/>
                    </a:cubicBezTo>
                    <a:cubicBezTo>
                      <a:pt x="612" y="414"/>
                      <a:pt x="615" y="416"/>
                      <a:pt x="616" y="416"/>
                    </a:cubicBezTo>
                    <a:cubicBezTo>
                      <a:pt x="618" y="417"/>
                      <a:pt x="618" y="417"/>
                      <a:pt x="619" y="417"/>
                    </a:cubicBezTo>
                    <a:cubicBezTo>
                      <a:pt x="621" y="416"/>
                      <a:pt x="627" y="406"/>
                      <a:pt x="628" y="403"/>
                    </a:cubicBezTo>
                    <a:cubicBezTo>
                      <a:pt x="629" y="391"/>
                      <a:pt x="604" y="390"/>
                      <a:pt x="604" y="390"/>
                    </a:cubicBezTo>
                    <a:cubicBezTo>
                      <a:pt x="588" y="392"/>
                      <a:pt x="589" y="407"/>
                      <a:pt x="593" y="412"/>
                    </a:cubicBezTo>
                    <a:cubicBezTo>
                      <a:pt x="594" y="413"/>
                      <a:pt x="595" y="414"/>
                      <a:pt x="596" y="414"/>
                    </a:cubicBezTo>
                    <a:moveTo>
                      <a:pt x="607" y="302"/>
                    </a:moveTo>
                    <a:cubicBezTo>
                      <a:pt x="605" y="298"/>
                      <a:pt x="594" y="298"/>
                      <a:pt x="590" y="298"/>
                    </a:cubicBezTo>
                    <a:cubicBezTo>
                      <a:pt x="577" y="300"/>
                      <a:pt x="567" y="321"/>
                      <a:pt x="568" y="327"/>
                    </a:cubicBezTo>
                    <a:cubicBezTo>
                      <a:pt x="568" y="329"/>
                      <a:pt x="569" y="333"/>
                      <a:pt x="575" y="337"/>
                    </a:cubicBezTo>
                    <a:cubicBezTo>
                      <a:pt x="583" y="343"/>
                      <a:pt x="583" y="343"/>
                      <a:pt x="586" y="346"/>
                    </a:cubicBezTo>
                    <a:cubicBezTo>
                      <a:pt x="588" y="348"/>
                      <a:pt x="589" y="352"/>
                      <a:pt x="592" y="354"/>
                    </a:cubicBezTo>
                    <a:cubicBezTo>
                      <a:pt x="600" y="363"/>
                      <a:pt x="611" y="344"/>
                      <a:pt x="612" y="336"/>
                    </a:cubicBezTo>
                    <a:cubicBezTo>
                      <a:pt x="613" y="330"/>
                      <a:pt x="608" y="325"/>
                      <a:pt x="607" y="318"/>
                    </a:cubicBezTo>
                    <a:cubicBezTo>
                      <a:pt x="607" y="313"/>
                      <a:pt x="608" y="308"/>
                      <a:pt x="608" y="303"/>
                    </a:cubicBezTo>
                    <a:cubicBezTo>
                      <a:pt x="608" y="303"/>
                      <a:pt x="607" y="302"/>
                      <a:pt x="607" y="302"/>
                    </a:cubicBezTo>
                    <a:moveTo>
                      <a:pt x="774" y="499"/>
                    </a:moveTo>
                    <a:cubicBezTo>
                      <a:pt x="774" y="492"/>
                      <a:pt x="767" y="488"/>
                      <a:pt x="763" y="485"/>
                    </a:cubicBezTo>
                    <a:cubicBezTo>
                      <a:pt x="755" y="481"/>
                      <a:pt x="726" y="467"/>
                      <a:pt x="722" y="468"/>
                    </a:cubicBezTo>
                    <a:cubicBezTo>
                      <a:pt x="720" y="468"/>
                      <a:pt x="718" y="469"/>
                      <a:pt x="717" y="477"/>
                    </a:cubicBezTo>
                    <a:cubicBezTo>
                      <a:pt x="716" y="484"/>
                      <a:pt x="716" y="491"/>
                      <a:pt x="715" y="499"/>
                    </a:cubicBezTo>
                    <a:cubicBezTo>
                      <a:pt x="715" y="501"/>
                      <a:pt x="714" y="504"/>
                      <a:pt x="714" y="507"/>
                    </a:cubicBezTo>
                    <a:cubicBezTo>
                      <a:pt x="714" y="508"/>
                      <a:pt x="714" y="510"/>
                      <a:pt x="716" y="512"/>
                    </a:cubicBezTo>
                    <a:cubicBezTo>
                      <a:pt x="717" y="513"/>
                      <a:pt x="735" y="535"/>
                      <a:pt x="739" y="510"/>
                    </a:cubicBezTo>
                    <a:cubicBezTo>
                      <a:pt x="740" y="502"/>
                      <a:pt x="742" y="497"/>
                      <a:pt x="745" y="496"/>
                    </a:cubicBezTo>
                    <a:cubicBezTo>
                      <a:pt x="747" y="496"/>
                      <a:pt x="748" y="498"/>
                      <a:pt x="749" y="499"/>
                    </a:cubicBezTo>
                    <a:cubicBezTo>
                      <a:pt x="750" y="501"/>
                      <a:pt x="752" y="503"/>
                      <a:pt x="754" y="506"/>
                    </a:cubicBezTo>
                    <a:cubicBezTo>
                      <a:pt x="768" y="520"/>
                      <a:pt x="774" y="504"/>
                      <a:pt x="774" y="499"/>
                    </a:cubicBezTo>
                    <a:moveTo>
                      <a:pt x="906" y="485"/>
                    </a:moveTo>
                    <a:cubicBezTo>
                      <a:pt x="912" y="487"/>
                      <a:pt x="923" y="460"/>
                      <a:pt x="891" y="445"/>
                    </a:cubicBezTo>
                    <a:cubicBezTo>
                      <a:pt x="869" y="435"/>
                      <a:pt x="859" y="421"/>
                      <a:pt x="858" y="417"/>
                    </a:cubicBezTo>
                    <a:cubicBezTo>
                      <a:pt x="855" y="411"/>
                      <a:pt x="858" y="404"/>
                      <a:pt x="866" y="408"/>
                    </a:cubicBezTo>
                    <a:cubicBezTo>
                      <a:pt x="879" y="415"/>
                      <a:pt x="886" y="430"/>
                      <a:pt x="899" y="438"/>
                    </a:cubicBezTo>
                    <a:cubicBezTo>
                      <a:pt x="913" y="446"/>
                      <a:pt x="908" y="396"/>
                      <a:pt x="908" y="395"/>
                    </a:cubicBezTo>
                    <a:cubicBezTo>
                      <a:pt x="907" y="393"/>
                      <a:pt x="906" y="391"/>
                      <a:pt x="905" y="390"/>
                    </a:cubicBezTo>
                    <a:cubicBezTo>
                      <a:pt x="902" y="388"/>
                      <a:pt x="900" y="388"/>
                      <a:pt x="898" y="389"/>
                    </a:cubicBezTo>
                    <a:cubicBezTo>
                      <a:pt x="896" y="389"/>
                      <a:pt x="894" y="389"/>
                      <a:pt x="892" y="389"/>
                    </a:cubicBezTo>
                    <a:cubicBezTo>
                      <a:pt x="885" y="386"/>
                      <a:pt x="879" y="381"/>
                      <a:pt x="872" y="379"/>
                    </a:cubicBezTo>
                    <a:cubicBezTo>
                      <a:pt x="869" y="378"/>
                      <a:pt x="868" y="379"/>
                      <a:pt x="861" y="379"/>
                    </a:cubicBezTo>
                    <a:cubicBezTo>
                      <a:pt x="856" y="380"/>
                      <a:pt x="852" y="380"/>
                      <a:pt x="848" y="377"/>
                    </a:cubicBezTo>
                    <a:cubicBezTo>
                      <a:pt x="848" y="377"/>
                      <a:pt x="832" y="366"/>
                      <a:pt x="839" y="354"/>
                    </a:cubicBezTo>
                    <a:cubicBezTo>
                      <a:pt x="842" y="348"/>
                      <a:pt x="835" y="337"/>
                      <a:pt x="827" y="332"/>
                    </a:cubicBezTo>
                    <a:cubicBezTo>
                      <a:pt x="814" y="325"/>
                      <a:pt x="801" y="325"/>
                      <a:pt x="789" y="319"/>
                    </a:cubicBezTo>
                    <a:cubicBezTo>
                      <a:pt x="779" y="315"/>
                      <a:pt x="772" y="307"/>
                      <a:pt x="762" y="303"/>
                    </a:cubicBezTo>
                    <a:cubicBezTo>
                      <a:pt x="753" y="299"/>
                      <a:pt x="748" y="304"/>
                      <a:pt x="742" y="310"/>
                    </a:cubicBezTo>
                    <a:cubicBezTo>
                      <a:pt x="738" y="314"/>
                      <a:pt x="733" y="318"/>
                      <a:pt x="727" y="317"/>
                    </a:cubicBezTo>
                    <a:cubicBezTo>
                      <a:pt x="723" y="317"/>
                      <a:pt x="721" y="309"/>
                      <a:pt x="721" y="302"/>
                    </a:cubicBezTo>
                    <a:cubicBezTo>
                      <a:pt x="718" y="279"/>
                      <a:pt x="710" y="280"/>
                      <a:pt x="706" y="280"/>
                    </a:cubicBezTo>
                    <a:cubicBezTo>
                      <a:pt x="695" y="286"/>
                      <a:pt x="696" y="309"/>
                      <a:pt x="696" y="311"/>
                    </a:cubicBezTo>
                    <a:cubicBezTo>
                      <a:pt x="699" y="323"/>
                      <a:pt x="697" y="324"/>
                      <a:pt x="695" y="325"/>
                    </a:cubicBezTo>
                    <a:cubicBezTo>
                      <a:pt x="679" y="317"/>
                      <a:pt x="701" y="298"/>
                      <a:pt x="690" y="287"/>
                    </a:cubicBezTo>
                    <a:cubicBezTo>
                      <a:pt x="686" y="283"/>
                      <a:pt x="662" y="295"/>
                      <a:pt x="662" y="314"/>
                    </a:cubicBezTo>
                    <a:cubicBezTo>
                      <a:pt x="661" y="330"/>
                      <a:pt x="668" y="354"/>
                      <a:pt x="674" y="358"/>
                    </a:cubicBezTo>
                    <a:cubicBezTo>
                      <a:pt x="678" y="359"/>
                      <a:pt x="683" y="358"/>
                      <a:pt x="687" y="360"/>
                    </a:cubicBezTo>
                    <a:cubicBezTo>
                      <a:pt x="690" y="361"/>
                      <a:pt x="691" y="366"/>
                      <a:pt x="696" y="367"/>
                    </a:cubicBezTo>
                    <a:cubicBezTo>
                      <a:pt x="696" y="367"/>
                      <a:pt x="736" y="367"/>
                      <a:pt x="739" y="367"/>
                    </a:cubicBezTo>
                    <a:cubicBezTo>
                      <a:pt x="746" y="367"/>
                      <a:pt x="745" y="359"/>
                      <a:pt x="748" y="356"/>
                    </a:cubicBezTo>
                    <a:cubicBezTo>
                      <a:pt x="749" y="355"/>
                      <a:pt x="751" y="354"/>
                      <a:pt x="753" y="356"/>
                    </a:cubicBezTo>
                    <a:cubicBezTo>
                      <a:pt x="760" y="360"/>
                      <a:pt x="761" y="369"/>
                      <a:pt x="767" y="375"/>
                    </a:cubicBezTo>
                    <a:cubicBezTo>
                      <a:pt x="775" y="382"/>
                      <a:pt x="788" y="376"/>
                      <a:pt x="795" y="386"/>
                    </a:cubicBezTo>
                    <a:cubicBezTo>
                      <a:pt x="797" y="389"/>
                      <a:pt x="804" y="413"/>
                      <a:pt x="804" y="413"/>
                    </a:cubicBezTo>
                    <a:cubicBezTo>
                      <a:pt x="805" y="420"/>
                      <a:pt x="799" y="424"/>
                      <a:pt x="799" y="430"/>
                    </a:cubicBezTo>
                    <a:cubicBezTo>
                      <a:pt x="800" y="437"/>
                      <a:pt x="808" y="438"/>
                      <a:pt x="809" y="445"/>
                    </a:cubicBezTo>
                    <a:cubicBezTo>
                      <a:pt x="809" y="445"/>
                      <a:pt x="809" y="446"/>
                      <a:pt x="809" y="446"/>
                    </a:cubicBezTo>
                    <a:cubicBezTo>
                      <a:pt x="805" y="448"/>
                      <a:pt x="800" y="448"/>
                      <a:pt x="796" y="447"/>
                    </a:cubicBezTo>
                    <a:cubicBezTo>
                      <a:pt x="791" y="446"/>
                      <a:pt x="787" y="446"/>
                      <a:pt x="782" y="448"/>
                    </a:cubicBezTo>
                    <a:cubicBezTo>
                      <a:pt x="774" y="453"/>
                      <a:pt x="782" y="473"/>
                      <a:pt x="792" y="478"/>
                    </a:cubicBezTo>
                    <a:cubicBezTo>
                      <a:pt x="799" y="481"/>
                      <a:pt x="803" y="477"/>
                      <a:pt x="807" y="473"/>
                    </a:cubicBezTo>
                    <a:cubicBezTo>
                      <a:pt x="811" y="469"/>
                      <a:pt x="815" y="465"/>
                      <a:pt x="821" y="469"/>
                    </a:cubicBezTo>
                    <a:cubicBezTo>
                      <a:pt x="836" y="476"/>
                      <a:pt x="849" y="489"/>
                      <a:pt x="864" y="496"/>
                    </a:cubicBezTo>
                    <a:cubicBezTo>
                      <a:pt x="876" y="500"/>
                      <a:pt x="888" y="502"/>
                      <a:pt x="900" y="506"/>
                    </a:cubicBezTo>
                    <a:cubicBezTo>
                      <a:pt x="900" y="506"/>
                      <a:pt x="926" y="507"/>
                      <a:pt x="891" y="488"/>
                    </a:cubicBezTo>
                    <a:cubicBezTo>
                      <a:pt x="885" y="485"/>
                      <a:pt x="878" y="481"/>
                      <a:pt x="876" y="478"/>
                    </a:cubicBezTo>
                    <a:cubicBezTo>
                      <a:pt x="871" y="471"/>
                      <a:pt x="871" y="471"/>
                      <a:pt x="906" y="485"/>
                    </a:cubicBezTo>
                    <a:moveTo>
                      <a:pt x="637" y="328"/>
                    </a:moveTo>
                    <a:cubicBezTo>
                      <a:pt x="651" y="303"/>
                      <a:pt x="651" y="303"/>
                      <a:pt x="651" y="303"/>
                    </a:cubicBezTo>
                    <a:cubicBezTo>
                      <a:pt x="652" y="300"/>
                      <a:pt x="653" y="296"/>
                      <a:pt x="653" y="292"/>
                    </a:cubicBezTo>
                    <a:cubicBezTo>
                      <a:pt x="653" y="288"/>
                      <a:pt x="653" y="284"/>
                      <a:pt x="636" y="286"/>
                    </a:cubicBezTo>
                    <a:cubicBezTo>
                      <a:pt x="636" y="286"/>
                      <a:pt x="636" y="286"/>
                      <a:pt x="636" y="286"/>
                    </a:cubicBezTo>
                    <a:cubicBezTo>
                      <a:pt x="622" y="288"/>
                      <a:pt x="622" y="290"/>
                      <a:pt x="621" y="293"/>
                    </a:cubicBezTo>
                    <a:cubicBezTo>
                      <a:pt x="621" y="295"/>
                      <a:pt x="618" y="327"/>
                      <a:pt x="626" y="333"/>
                    </a:cubicBezTo>
                    <a:cubicBezTo>
                      <a:pt x="631" y="337"/>
                      <a:pt x="635" y="331"/>
                      <a:pt x="637" y="328"/>
                    </a:cubicBezTo>
                    <a:moveTo>
                      <a:pt x="744" y="120"/>
                    </a:moveTo>
                    <a:cubicBezTo>
                      <a:pt x="741" y="129"/>
                      <a:pt x="748" y="133"/>
                      <a:pt x="753" y="129"/>
                    </a:cubicBezTo>
                    <a:cubicBezTo>
                      <a:pt x="759" y="126"/>
                      <a:pt x="765" y="135"/>
                      <a:pt x="762" y="146"/>
                    </a:cubicBezTo>
                    <a:cubicBezTo>
                      <a:pt x="758" y="160"/>
                      <a:pt x="736" y="156"/>
                      <a:pt x="736" y="173"/>
                    </a:cubicBezTo>
                    <a:cubicBezTo>
                      <a:pt x="735" y="186"/>
                      <a:pt x="752" y="182"/>
                      <a:pt x="758" y="189"/>
                    </a:cubicBezTo>
                    <a:cubicBezTo>
                      <a:pt x="757" y="197"/>
                      <a:pt x="784" y="220"/>
                      <a:pt x="788" y="221"/>
                    </a:cubicBezTo>
                    <a:cubicBezTo>
                      <a:pt x="794" y="217"/>
                      <a:pt x="794" y="208"/>
                      <a:pt x="802" y="206"/>
                    </a:cubicBezTo>
                    <a:cubicBezTo>
                      <a:pt x="809" y="203"/>
                      <a:pt x="822" y="204"/>
                      <a:pt x="832" y="208"/>
                    </a:cubicBezTo>
                    <a:cubicBezTo>
                      <a:pt x="847" y="215"/>
                      <a:pt x="873" y="232"/>
                      <a:pt x="892" y="266"/>
                    </a:cubicBezTo>
                    <a:cubicBezTo>
                      <a:pt x="901" y="284"/>
                      <a:pt x="901" y="284"/>
                      <a:pt x="907" y="287"/>
                    </a:cubicBezTo>
                    <a:cubicBezTo>
                      <a:pt x="927" y="266"/>
                      <a:pt x="927" y="266"/>
                      <a:pt x="951" y="297"/>
                    </a:cubicBezTo>
                    <a:cubicBezTo>
                      <a:pt x="969" y="318"/>
                      <a:pt x="964" y="327"/>
                      <a:pt x="959" y="335"/>
                    </a:cubicBezTo>
                    <a:cubicBezTo>
                      <a:pt x="951" y="348"/>
                      <a:pt x="951" y="358"/>
                      <a:pt x="967" y="379"/>
                    </a:cubicBezTo>
                    <a:cubicBezTo>
                      <a:pt x="989" y="409"/>
                      <a:pt x="1018" y="437"/>
                      <a:pt x="1054" y="463"/>
                    </a:cubicBezTo>
                    <a:cubicBezTo>
                      <a:pt x="1061" y="468"/>
                      <a:pt x="1066" y="469"/>
                      <a:pt x="1068" y="470"/>
                    </a:cubicBezTo>
                    <a:cubicBezTo>
                      <a:pt x="1071" y="471"/>
                      <a:pt x="1074" y="469"/>
                      <a:pt x="1077" y="467"/>
                    </a:cubicBezTo>
                    <a:cubicBezTo>
                      <a:pt x="1080" y="465"/>
                      <a:pt x="1084" y="463"/>
                      <a:pt x="1088" y="466"/>
                    </a:cubicBezTo>
                    <a:cubicBezTo>
                      <a:pt x="1095" y="469"/>
                      <a:pt x="1097" y="478"/>
                      <a:pt x="1105" y="479"/>
                    </a:cubicBezTo>
                    <a:cubicBezTo>
                      <a:pt x="1107" y="476"/>
                      <a:pt x="1107" y="475"/>
                      <a:pt x="1106" y="466"/>
                    </a:cubicBezTo>
                    <a:cubicBezTo>
                      <a:pt x="1105" y="466"/>
                      <a:pt x="1096" y="433"/>
                      <a:pt x="1096" y="433"/>
                    </a:cubicBezTo>
                    <a:cubicBezTo>
                      <a:pt x="1093" y="421"/>
                      <a:pt x="1082" y="412"/>
                      <a:pt x="1081" y="399"/>
                    </a:cubicBezTo>
                    <a:cubicBezTo>
                      <a:pt x="1079" y="371"/>
                      <a:pt x="1079" y="371"/>
                      <a:pt x="1079" y="370"/>
                    </a:cubicBezTo>
                    <a:cubicBezTo>
                      <a:pt x="1077" y="366"/>
                      <a:pt x="1075" y="336"/>
                      <a:pt x="1089" y="330"/>
                    </a:cubicBezTo>
                    <a:cubicBezTo>
                      <a:pt x="1097" y="309"/>
                      <a:pt x="1080" y="292"/>
                      <a:pt x="1081" y="272"/>
                    </a:cubicBezTo>
                    <a:cubicBezTo>
                      <a:pt x="1084" y="271"/>
                      <a:pt x="1086" y="271"/>
                      <a:pt x="1089" y="271"/>
                    </a:cubicBezTo>
                    <a:cubicBezTo>
                      <a:pt x="1095" y="271"/>
                      <a:pt x="1100" y="271"/>
                      <a:pt x="1103" y="265"/>
                    </a:cubicBezTo>
                    <a:cubicBezTo>
                      <a:pt x="1104" y="263"/>
                      <a:pt x="1106" y="221"/>
                      <a:pt x="1104" y="215"/>
                    </a:cubicBezTo>
                    <a:cubicBezTo>
                      <a:pt x="1098" y="187"/>
                      <a:pt x="1065" y="182"/>
                      <a:pt x="1055" y="157"/>
                    </a:cubicBezTo>
                    <a:cubicBezTo>
                      <a:pt x="1056" y="156"/>
                      <a:pt x="1057" y="155"/>
                      <a:pt x="1058" y="154"/>
                    </a:cubicBezTo>
                    <a:cubicBezTo>
                      <a:pt x="1046" y="116"/>
                      <a:pt x="1007" y="107"/>
                      <a:pt x="984" y="82"/>
                    </a:cubicBezTo>
                    <a:cubicBezTo>
                      <a:pt x="973" y="70"/>
                      <a:pt x="959" y="63"/>
                      <a:pt x="949" y="51"/>
                    </a:cubicBezTo>
                    <a:cubicBezTo>
                      <a:pt x="939" y="39"/>
                      <a:pt x="935" y="24"/>
                      <a:pt x="925" y="12"/>
                    </a:cubicBezTo>
                    <a:cubicBezTo>
                      <a:pt x="925" y="12"/>
                      <a:pt x="905" y="0"/>
                      <a:pt x="899" y="3"/>
                    </a:cubicBezTo>
                    <a:cubicBezTo>
                      <a:pt x="903" y="18"/>
                      <a:pt x="900" y="33"/>
                      <a:pt x="905" y="47"/>
                    </a:cubicBezTo>
                    <a:cubicBezTo>
                      <a:pt x="905" y="48"/>
                      <a:pt x="904" y="48"/>
                      <a:pt x="903" y="49"/>
                    </a:cubicBezTo>
                    <a:cubicBezTo>
                      <a:pt x="886" y="39"/>
                      <a:pt x="890" y="13"/>
                      <a:pt x="869" y="7"/>
                    </a:cubicBezTo>
                    <a:cubicBezTo>
                      <a:pt x="869" y="7"/>
                      <a:pt x="849" y="8"/>
                      <a:pt x="844" y="11"/>
                    </a:cubicBezTo>
                    <a:cubicBezTo>
                      <a:pt x="840" y="14"/>
                      <a:pt x="835" y="13"/>
                      <a:pt x="830" y="12"/>
                    </a:cubicBezTo>
                    <a:cubicBezTo>
                      <a:pt x="827" y="11"/>
                      <a:pt x="824" y="10"/>
                      <a:pt x="820" y="11"/>
                    </a:cubicBezTo>
                    <a:cubicBezTo>
                      <a:pt x="820" y="11"/>
                      <a:pt x="812" y="18"/>
                      <a:pt x="807" y="22"/>
                    </a:cubicBezTo>
                    <a:cubicBezTo>
                      <a:pt x="802" y="20"/>
                      <a:pt x="802" y="20"/>
                      <a:pt x="799" y="20"/>
                    </a:cubicBezTo>
                    <a:cubicBezTo>
                      <a:pt x="794" y="26"/>
                      <a:pt x="803" y="31"/>
                      <a:pt x="805" y="36"/>
                    </a:cubicBezTo>
                    <a:cubicBezTo>
                      <a:pt x="799" y="37"/>
                      <a:pt x="792" y="37"/>
                      <a:pt x="790" y="45"/>
                    </a:cubicBezTo>
                    <a:cubicBezTo>
                      <a:pt x="791" y="47"/>
                      <a:pt x="792" y="50"/>
                      <a:pt x="793" y="52"/>
                    </a:cubicBezTo>
                    <a:cubicBezTo>
                      <a:pt x="792" y="54"/>
                      <a:pt x="789" y="56"/>
                      <a:pt x="786" y="56"/>
                    </a:cubicBezTo>
                    <a:cubicBezTo>
                      <a:pt x="774" y="59"/>
                      <a:pt x="753" y="82"/>
                      <a:pt x="753" y="82"/>
                    </a:cubicBezTo>
                    <a:cubicBezTo>
                      <a:pt x="747" y="92"/>
                      <a:pt x="762" y="97"/>
                      <a:pt x="761" y="106"/>
                    </a:cubicBezTo>
                    <a:cubicBezTo>
                      <a:pt x="745" y="117"/>
                      <a:pt x="745" y="117"/>
                      <a:pt x="744" y="120"/>
                    </a:cubicBezTo>
                    <a:moveTo>
                      <a:pt x="973" y="1270"/>
                    </a:moveTo>
                    <a:cubicBezTo>
                      <a:pt x="972" y="1270"/>
                      <a:pt x="971" y="1269"/>
                      <a:pt x="970" y="1269"/>
                    </a:cubicBezTo>
                    <a:cubicBezTo>
                      <a:pt x="959" y="1265"/>
                      <a:pt x="947" y="1264"/>
                      <a:pt x="935" y="1260"/>
                    </a:cubicBezTo>
                    <a:cubicBezTo>
                      <a:pt x="924" y="1256"/>
                      <a:pt x="921" y="1254"/>
                      <a:pt x="920" y="1253"/>
                    </a:cubicBezTo>
                    <a:cubicBezTo>
                      <a:pt x="917" y="1250"/>
                      <a:pt x="915" y="1249"/>
                      <a:pt x="914" y="1249"/>
                    </a:cubicBezTo>
                    <a:cubicBezTo>
                      <a:pt x="913" y="1249"/>
                      <a:pt x="913" y="1249"/>
                      <a:pt x="904" y="1251"/>
                    </a:cubicBezTo>
                    <a:cubicBezTo>
                      <a:pt x="894" y="1253"/>
                      <a:pt x="885" y="1253"/>
                      <a:pt x="875" y="1255"/>
                    </a:cubicBezTo>
                    <a:cubicBezTo>
                      <a:pt x="854" y="1269"/>
                      <a:pt x="854" y="1269"/>
                      <a:pt x="854" y="1269"/>
                    </a:cubicBezTo>
                    <a:cubicBezTo>
                      <a:pt x="853" y="1269"/>
                      <a:pt x="852" y="1270"/>
                      <a:pt x="852" y="1270"/>
                    </a:cubicBezTo>
                    <a:cubicBezTo>
                      <a:pt x="851" y="1271"/>
                      <a:pt x="850" y="1275"/>
                      <a:pt x="852" y="1277"/>
                    </a:cubicBezTo>
                    <a:cubicBezTo>
                      <a:pt x="856" y="1282"/>
                      <a:pt x="874" y="1282"/>
                      <a:pt x="877" y="1281"/>
                    </a:cubicBezTo>
                    <a:cubicBezTo>
                      <a:pt x="885" y="1276"/>
                      <a:pt x="878" y="1271"/>
                      <a:pt x="876" y="1269"/>
                    </a:cubicBezTo>
                    <a:cubicBezTo>
                      <a:pt x="875" y="1268"/>
                      <a:pt x="873" y="1267"/>
                      <a:pt x="874" y="1266"/>
                    </a:cubicBezTo>
                    <a:cubicBezTo>
                      <a:pt x="875" y="1263"/>
                      <a:pt x="900" y="1260"/>
                      <a:pt x="904" y="1261"/>
                    </a:cubicBezTo>
                    <a:cubicBezTo>
                      <a:pt x="910" y="1262"/>
                      <a:pt x="912" y="1268"/>
                      <a:pt x="917" y="1270"/>
                    </a:cubicBezTo>
                    <a:cubicBezTo>
                      <a:pt x="921" y="1271"/>
                      <a:pt x="924" y="1271"/>
                      <a:pt x="928" y="1271"/>
                    </a:cubicBezTo>
                    <a:cubicBezTo>
                      <a:pt x="931" y="1271"/>
                      <a:pt x="934" y="1270"/>
                      <a:pt x="937" y="1271"/>
                    </a:cubicBezTo>
                    <a:cubicBezTo>
                      <a:pt x="938" y="1272"/>
                      <a:pt x="939" y="1272"/>
                      <a:pt x="940" y="1272"/>
                    </a:cubicBezTo>
                    <a:cubicBezTo>
                      <a:pt x="945" y="1275"/>
                      <a:pt x="945" y="1275"/>
                      <a:pt x="949" y="1283"/>
                    </a:cubicBezTo>
                    <a:cubicBezTo>
                      <a:pt x="955" y="1292"/>
                      <a:pt x="986" y="1284"/>
                      <a:pt x="988" y="1277"/>
                    </a:cubicBezTo>
                    <a:cubicBezTo>
                      <a:pt x="988" y="1276"/>
                      <a:pt x="988" y="1276"/>
                      <a:pt x="973" y="1270"/>
                    </a:cubicBezTo>
                    <a:moveTo>
                      <a:pt x="1018" y="1278"/>
                    </a:moveTo>
                    <a:cubicBezTo>
                      <a:pt x="1007" y="1281"/>
                      <a:pt x="1003" y="1284"/>
                      <a:pt x="1003" y="1286"/>
                    </a:cubicBezTo>
                    <a:cubicBezTo>
                      <a:pt x="1000" y="1290"/>
                      <a:pt x="1002" y="1296"/>
                      <a:pt x="1000" y="1301"/>
                    </a:cubicBezTo>
                    <a:cubicBezTo>
                      <a:pt x="1000" y="1303"/>
                      <a:pt x="996" y="1304"/>
                      <a:pt x="996" y="1306"/>
                    </a:cubicBezTo>
                    <a:cubicBezTo>
                      <a:pt x="996" y="1307"/>
                      <a:pt x="995" y="1307"/>
                      <a:pt x="995" y="1308"/>
                    </a:cubicBezTo>
                    <a:cubicBezTo>
                      <a:pt x="994" y="1310"/>
                      <a:pt x="994" y="1313"/>
                      <a:pt x="995" y="1314"/>
                    </a:cubicBezTo>
                    <a:cubicBezTo>
                      <a:pt x="996" y="1315"/>
                      <a:pt x="998" y="1316"/>
                      <a:pt x="998" y="1316"/>
                    </a:cubicBezTo>
                    <a:cubicBezTo>
                      <a:pt x="1004" y="1315"/>
                      <a:pt x="1009" y="1311"/>
                      <a:pt x="1016" y="1310"/>
                    </a:cubicBezTo>
                    <a:cubicBezTo>
                      <a:pt x="1019" y="1310"/>
                      <a:pt x="1021" y="1310"/>
                      <a:pt x="1024" y="1310"/>
                    </a:cubicBezTo>
                    <a:cubicBezTo>
                      <a:pt x="1028" y="1310"/>
                      <a:pt x="1032" y="1310"/>
                      <a:pt x="1036" y="1308"/>
                    </a:cubicBezTo>
                    <a:cubicBezTo>
                      <a:pt x="1036" y="1308"/>
                      <a:pt x="1037" y="1308"/>
                      <a:pt x="1038" y="1307"/>
                    </a:cubicBezTo>
                    <a:cubicBezTo>
                      <a:pt x="1041" y="1305"/>
                      <a:pt x="1042" y="1301"/>
                      <a:pt x="1045" y="1299"/>
                    </a:cubicBezTo>
                    <a:cubicBezTo>
                      <a:pt x="1046" y="1298"/>
                      <a:pt x="1048" y="1296"/>
                      <a:pt x="1054" y="1295"/>
                    </a:cubicBezTo>
                    <a:cubicBezTo>
                      <a:pt x="1060" y="1293"/>
                      <a:pt x="1063" y="1292"/>
                      <a:pt x="1064" y="1288"/>
                    </a:cubicBezTo>
                    <a:cubicBezTo>
                      <a:pt x="1071" y="1270"/>
                      <a:pt x="1019" y="1278"/>
                      <a:pt x="1018" y="1278"/>
                    </a:cubicBezTo>
                    <a:moveTo>
                      <a:pt x="964" y="1312"/>
                    </a:moveTo>
                    <a:cubicBezTo>
                      <a:pt x="962" y="1311"/>
                      <a:pt x="961" y="1310"/>
                      <a:pt x="959" y="1309"/>
                    </a:cubicBezTo>
                    <a:cubicBezTo>
                      <a:pt x="956" y="1308"/>
                      <a:pt x="955" y="1307"/>
                      <a:pt x="949" y="1308"/>
                    </a:cubicBezTo>
                    <a:cubicBezTo>
                      <a:pt x="946" y="1309"/>
                      <a:pt x="941" y="1310"/>
                      <a:pt x="942" y="1313"/>
                    </a:cubicBezTo>
                    <a:cubicBezTo>
                      <a:pt x="942" y="1316"/>
                      <a:pt x="947" y="1318"/>
                      <a:pt x="947" y="1319"/>
                    </a:cubicBezTo>
                    <a:cubicBezTo>
                      <a:pt x="952" y="1321"/>
                      <a:pt x="961" y="1323"/>
                      <a:pt x="962" y="1323"/>
                    </a:cubicBezTo>
                    <a:cubicBezTo>
                      <a:pt x="965" y="1324"/>
                      <a:pt x="972" y="1321"/>
                      <a:pt x="973" y="1319"/>
                    </a:cubicBezTo>
                    <a:cubicBezTo>
                      <a:pt x="974" y="1318"/>
                      <a:pt x="973" y="1317"/>
                      <a:pt x="971" y="1315"/>
                    </a:cubicBezTo>
                    <a:cubicBezTo>
                      <a:pt x="969" y="1314"/>
                      <a:pt x="966" y="1313"/>
                      <a:pt x="964" y="1312"/>
                    </a:cubicBezTo>
                    <a:moveTo>
                      <a:pt x="1005" y="1260"/>
                    </a:moveTo>
                    <a:cubicBezTo>
                      <a:pt x="1005" y="1257"/>
                      <a:pt x="1004" y="1254"/>
                      <a:pt x="998" y="1255"/>
                    </a:cubicBezTo>
                    <a:cubicBezTo>
                      <a:pt x="993" y="1256"/>
                      <a:pt x="987" y="1261"/>
                      <a:pt x="992" y="1265"/>
                    </a:cubicBezTo>
                    <a:cubicBezTo>
                      <a:pt x="998" y="1271"/>
                      <a:pt x="1005" y="1265"/>
                      <a:pt x="1005" y="1260"/>
                    </a:cubicBezTo>
                    <a:moveTo>
                      <a:pt x="1107" y="1262"/>
                    </a:moveTo>
                    <a:cubicBezTo>
                      <a:pt x="1105" y="1263"/>
                      <a:pt x="1103" y="1263"/>
                      <a:pt x="1100" y="1264"/>
                    </a:cubicBezTo>
                    <a:cubicBezTo>
                      <a:pt x="1097" y="1266"/>
                      <a:pt x="1078" y="1274"/>
                      <a:pt x="1078" y="1274"/>
                    </a:cubicBezTo>
                    <a:cubicBezTo>
                      <a:pt x="1071" y="1279"/>
                      <a:pt x="1073" y="1281"/>
                      <a:pt x="1075" y="1286"/>
                    </a:cubicBezTo>
                    <a:cubicBezTo>
                      <a:pt x="1078" y="1290"/>
                      <a:pt x="1081" y="1290"/>
                      <a:pt x="1088" y="1286"/>
                    </a:cubicBezTo>
                    <a:cubicBezTo>
                      <a:pt x="1093" y="1282"/>
                      <a:pt x="1096" y="1277"/>
                      <a:pt x="1101" y="1272"/>
                    </a:cubicBezTo>
                    <a:cubicBezTo>
                      <a:pt x="1103" y="1271"/>
                      <a:pt x="1104" y="1269"/>
                      <a:pt x="1106" y="1268"/>
                    </a:cubicBezTo>
                    <a:cubicBezTo>
                      <a:pt x="1106" y="1268"/>
                      <a:pt x="1106" y="1267"/>
                      <a:pt x="1107" y="1267"/>
                    </a:cubicBezTo>
                    <a:cubicBezTo>
                      <a:pt x="1109" y="1264"/>
                      <a:pt x="1109" y="1263"/>
                      <a:pt x="1110" y="1263"/>
                    </a:cubicBezTo>
                    <a:cubicBezTo>
                      <a:pt x="1110" y="1261"/>
                      <a:pt x="1108" y="1262"/>
                      <a:pt x="1107" y="1262"/>
                    </a:cubicBezTo>
                    <a:moveTo>
                      <a:pt x="1164" y="1362"/>
                    </a:moveTo>
                    <a:cubicBezTo>
                      <a:pt x="1161" y="1363"/>
                      <a:pt x="1155" y="1367"/>
                      <a:pt x="1153" y="1371"/>
                    </a:cubicBezTo>
                    <a:cubicBezTo>
                      <a:pt x="1152" y="1373"/>
                      <a:pt x="1153" y="1376"/>
                      <a:pt x="1155" y="1379"/>
                    </a:cubicBezTo>
                    <a:cubicBezTo>
                      <a:pt x="1159" y="1385"/>
                      <a:pt x="1170" y="1373"/>
                      <a:pt x="1172" y="1366"/>
                    </a:cubicBezTo>
                    <a:cubicBezTo>
                      <a:pt x="1172" y="1366"/>
                      <a:pt x="1170" y="1361"/>
                      <a:pt x="1164" y="1362"/>
                    </a:cubicBezTo>
                    <a:moveTo>
                      <a:pt x="1190" y="1324"/>
                    </a:moveTo>
                    <a:cubicBezTo>
                      <a:pt x="1189" y="1324"/>
                      <a:pt x="1187" y="1325"/>
                      <a:pt x="1186" y="1327"/>
                    </a:cubicBezTo>
                    <a:cubicBezTo>
                      <a:pt x="1186" y="1327"/>
                      <a:pt x="1186" y="1327"/>
                      <a:pt x="1186" y="1327"/>
                    </a:cubicBezTo>
                    <a:cubicBezTo>
                      <a:pt x="1186" y="1328"/>
                      <a:pt x="1184" y="1332"/>
                      <a:pt x="1182" y="1336"/>
                    </a:cubicBezTo>
                    <a:cubicBezTo>
                      <a:pt x="1180" y="1338"/>
                      <a:pt x="1178" y="1339"/>
                      <a:pt x="1176" y="1342"/>
                    </a:cubicBezTo>
                    <a:cubicBezTo>
                      <a:pt x="1176" y="1342"/>
                      <a:pt x="1176" y="1343"/>
                      <a:pt x="1176" y="1344"/>
                    </a:cubicBezTo>
                    <a:cubicBezTo>
                      <a:pt x="1176" y="1344"/>
                      <a:pt x="1181" y="1349"/>
                      <a:pt x="1186" y="1345"/>
                    </a:cubicBezTo>
                    <a:cubicBezTo>
                      <a:pt x="1187" y="1344"/>
                      <a:pt x="1188" y="1344"/>
                      <a:pt x="1188" y="1343"/>
                    </a:cubicBezTo>
                    <a:cubicBezTo>
                      <a:pt x="1189" y="1342"/>
                      <a:pt x="1186" y="1340"/>
                      <a:pt x="1188" y="1338"/>
                    </a:cubicBezTo>
                    <a:cubicBezTo>
                      <a:pt x="1189" y="1337"/>
                      <a:pt x="1190" y="1336"/>
                      <a:pt x="1191" y="1336"/>
                    </a:cubicBezTo>
                    <a:cubicBezTo>
                      <a:pt x="1193" y="1334"/>
                      <a:pt x="1197" y="1331"/>
                      <a:pt x="1197" y="1328"/>
                    </a:cubicBezTo>
                    <a:cubicBezTo>
                      <a:pt x="1197" y="1328"/>
                      <a:pt x="1197" y="1322"/>
                      <a:pt x="1190" y="1324"/>
                    </a:cubicBezTo>
                    <a:moveTo>
                      <a:pt x="1194" y="1308"/>
                    </a:moveTo>
                    <a:cubicBezTo>
                      <a:pt x="1190" y="1310"/>
                      <a:pt x="1189" y="1312"/>
                      <a:pt x="1189" y="1313"/>
                    </a:cubicBezTo>
                    <a:cubicBezTo>
                      <a:pt x="1189" y="1316"/>
                      <a:pt x="1193" y="1319"/>
                      <a:pt x="1193" y="1319"/>
                    </a:cubicBezTo>
                    <a:cubicBezTo>
                      <a:pt x="1197" y="1324"/>
                      <a:pt x="1203" y="1318"/>
                      <a:pt x="1203" y="1311"/>
                    </a:cubicBezTo>
                    <a:cubicBezTo>
                      <a:pt x="1203" y="1307"/>
                      <a:pt x="1199" y="1306"/>
                      <a:pt x="1194" y="1308"/>
                    </a:cubicBezTo>
                    <a:moveTo>
                      <a:pt x="1190" y="1289"/>
                    </a:moveTo>
                    <a:cubicBezTo>
                      <a:pt x="1193" y="1288"/>
                      <a:pt x="1198" y="1283"/>
                      <a:pt x="1198" y="1281"/>
                    </a:cubicBezTo>
                    <a:cubicBezTo>
                      <a:pt x="1199" y="1277"/>
                      <a:pt x="1189" y="1274"/>
                      <a:pt x="1187" y="1274"/>
                    </a:cubicBezTo>
                    <a:cubicBezTo>
                      <a:pt x="1186" y="1275"/>
                      <a:pt x="1186" y="1275"/>
                      <a:pt x="1185" y="1277"/>
                    </a:cubicBezTo>
                    <a:cubicBezTo>
                      <a:pt x="1185" y="1280"/>
                      <a:pt x="1184" y="1280"/>
                      <a:pt x="1184" y="1281"/>
                    </a:cubicBezTo>
                    <a:cubicBezTo>
                      <a:pt x="1183" y="1282"/>
                      <a:pt x="1182" y="1283"/>
                      <a:pt x="1182" y="1284"/>
                    </a:cubicBezTo>
                    <a:cubicBezTo>
                      <a:pt x="1182" y="1285"/>
                      <a:pt x="1182" y="1285"/>
                      <a:pt x="1182" y="1285"/>
                    </a:cubicBezTo>
                    <a:cubicBezTo>
                      <a:pt x="1181" y="1286"/>
                      <a:pt x="1181" y="1288"/>
                      <a:pt x="1182" y="1289"/>
                    </a:cubicBezTo>
                    <a:cubicBezTo>
                      <a:pt x="1183" y="1290"/>
                      <a:pt x="1184" y="1292"/>
                      <a:pt x="1190" y="1289"/>
                    </a:cubicBezTo>
                    <a:moveTo>
                      <a:pt x="1178" y="1273"/>
                    </a:moveTo>
                    <a:cubicBezTo>
                      <a:pt x="1178" y="1272"/>
                      <a:pt x="1177" y="1270"/>
                      <a:pt x="1172" y="1271"/>
                    </a:cubicBezTo>
                    <a:cubicBezTo>
                      <a:pt x="1167" y="1273"/>
                      <a:pt x="1162" y="1274"/>
                      <a:pt x="1166" y="1279"/>
                    </a:cubicBezTo>
                    <a:cubicBezTo>
                      <a:pt x="1170" y="1285"/>
                      <a:pt x="1178" y="1276"/>
                      <a:pt x="1178" y="1273"/>
                    </a:cubicBezTo>
                    <a:moveTo>
                      <a:pt x="1193" y="1294"/>
                    </a:moveTo>
                    <a:cubicBezTo>
                      <a:pt x="1193" y="1296"/>
                      <a:pt x="1193" y="1298"/>
                      <a:pt x="1194" y="1299"/>
                    </a:cubicBezTo>
                    <a:cubicBezTo>
                      <a:pt x="1194" y="1299"/>
                      <a:pt x="1194" y="1299"/>
                      <a:pt x="1195" y="1299"/>
                    </a:cubicBezTo>
                    <a:cubicBezTo>
                      <a:pt x="1196" y="1298"/>
                      <a:pt x="1196" y="1297"/>
                      <a:pt x="1197" y="1296"/>
                    </a:cubicBezTo>
                    <a:cubicBezTo>
                      <a:pt x="1197" y="1296"/>
                      <a:pt x="1198" y="1295"/>
                      <a:pt x="1199" y="1294"/>
                    </a:cubicBezTo>
                    <a:cubicBezTo>
                      <a:pt x="1199" y="1294"/>
                      <a:pt x="1199" y="1294"/>
                      <a:pt x="1199" y="1294"/>
                    </a:cubicBezTo>
                    <a:cubicBezTo>
                      <a:pt x="1199" y="1293"/>
                      <a:pt x="1200" y="1293"/>
                      <a:pt x="1200" y="1291"/>
                    </a:cubicBezTo>
                    <a:cubicBezTo>
                      <a:pt x="1199" y="1289"/>
                      <a:pt x="1199" y="1289"/>
                      <a:pt x="1199" y="1289"/>
                    </a:cubicBezTo>
                    <a:cubicBezTo>
                      <a:pt x="1198" y="1289"/>
                      <a:pt x="1194" y="1293"/>
                      <a:pt x="1194" y="1293"/>
                    </a:cubicBezTo>
                    <a:cubicBezTo>
                      <a:pt x="1194" y="1293"/>
                      <a:pt x="1194" y="1294"/>
                      <a:pt x="1193" y="1294"/>
                    </a:cubicBezTo>
                    <a:moveTo>
                      <a:pt x="1154" y="1268"/>
                    </a:moveTo>
                    <a:cubicBezTo>
                      <a:pt x="1155" y="1268"/>
                      <a:pt x="1155" y="1268"/>
                      <a:pt x="1155" y="1268"/>
                    </a:cubicBezTo>
                    <a:cubicBezTo>
                      <a:pt x="1157" y="1267"/>
                      <a:pt x="1159" y="1265"/>
                      <a:pt x="1159" y="1262"/>
                    </a:cubicBezTo>
                    <a:cubicBezTo>
                      <a:pt x="1159" y="1257"/>
                      <a:pt x="1153" y="1255"/>
                      <a:pt x="1148" y="1256"/>
                    </a:cubicBezTo>
                    <a:cubicBezTo>
                      <a:pt x="1147" y="1257"/>
                      <a:pt x="1147" y="1257"/>
                      <a:pt x="1146" y="1258"/>
                    </a:cubicBezTo>
                    <a:cubicBezTo>
                      <a:pt x="1146" y="1259"/>
                      <a:pt x="1145" y="1260"/>
                      <a:pt x="1145" y="1261"/>
                    </a:cubicBezTo>
                    <a:cubicBezTo>
                      <a:pt x="1145" y="1262"/>
                      <a:pt x="1144" y="1263"/>
                      <a:pt x="1144" y="1263"/>
                    </a:cubicBezTo>
                    <a:cubicBezTo>
                      <a:pt x="1144" y="1264"/>
                      <a:pt x="1143" y="1264"/>
                      <a:pt x="1144" y="1265"/>
                    </a:cubicBezTo>
                    <a:cubicBezTo>
                      <a:pt x="1145" y="1265"/>
                      <a:pt x="1146" y="1266"/>
                      <a:pt x="1146" y="1266"/>
                    </a:cubicBezTo>
                    <a:cubicBezTo>
                      <a:pt x="1147" y="1266"/>
                      <a:pt x="1149" y="1266"/>
                      <a:pt x="1151" y="1267"/>
                    </a:cubicBezTo>
                    <a:cubicBezTo>
                      <a:pt x="1152" y="1267"/>
                      <a:pt x="1153" y="1267"/>
                      <a:pt x="1154" y="1268"/>
                    </a:cubicBezTo>
                    <a:cubicBezTo>
                      <a:pt x="1154" y="1268"/>
                      <a:pt x="1154" y="1268"/>
                      <a:pt x="1154" y="1268"/>
                    </a:cubicBezTo>
                    <a:moveTo>
                      <a:pt x="923" y="1218"/>
                    </a:moveTo>
                    <a:cubicBezTo>
                      <a:pt x="924" y="1220"/>
                      <a:pt x="926" y="1220"/>
                      <a:pt x="928" y="1220"/>
                    </a:cubicBezTo>
                    <a:cubicBezTo>
                      <a:pt x="928" y="1220"/>
                      <a:pt x="929" y="1221"/>
                      <a:pt x="929" y="1221"/>
                    </a:cubicBezTo>
                    <a:cubicBezTo>
                      <a:pt x="932" y="1222"/>
                      <a:pt x="933" y="1225"/>
                      <a:pt x="935" y="1226"/>
                    </a:cubicBezTo>
                    <a:cubicBezTo>
                      <a:pt x="936" y="1227"/>
                      <a:pt x="937" y="1228"/>
                      <a:pt x="938" y="1228"/>
                    </a:cubicBezTo>
                    <a:cubicBezTo>
                      <a:pt x="942" y="1229"/>
                      <a:pt x="947" y="1221"/>
                      <a:pt x="947" y="1221"/>
                    </a:cubicBezTo>
                    <a:cubicBezTo>
                      <a:pt x="948" y="1220"/>
                      <a:pt x="946" y="1220"/>
                      <a:pt x="944" y="1220"/>
                    </a:cubicBezTo>
                    <a:cubicBezTo>
                      <a:pt x="940" y="1219"/>
                      <a:pt x="938" y="1219"/>
                      <a:pt x="937" y="1217"/>
                    </a:cubicBezTo>
                    <a:cubicBezTo>
                      <a:pt x="936" y="1215"/>
                      <a:pt x="936" y="1213"/>
                      <a:pt x="936" y="1210"/>
                    </a:cubicBezTo>
                    <a:cubicBezTo>
                      <a:pt x="936" y="1208"/>
                      <a:pt x="936" y="1203"/>
                      <a:pt x="935" y="1202"/>
                    </a:cubicBezTo>
                    <a:cubicBezTo>
                      <a:pt x="934" y="1201"/>
                      <a:pt x="934" y="1201"/>
                      <a:pt x="934" y="1201"/>
                    </a:cubicBezTo>
                    <a:cubicBezTo>
                      <a:pt x="932" y="1202"/>
                      <a:pt x="921" y="1211"/>
                      <a:pt x="923" y="1218"/>
                    </a:cubicBezTo>
                    <a:moveTo>
                      <a:pt x="935" y="1195"/>
                    </a:moveTo>
                    <a:cubicBezTo>
                      <a:pt x="937" y="1202"/>
                      <a:pt x="954" y="1204"/>
                      <a:pt x="955" y="1201"/>
                    </a:cubicBezTo>
                    <a:cubicBezTo>
                      <a:pt x="955" y="1201"/>
                      <a:pt x="955" y="1201"/>
                      <a:pt x="955" y="1201"/>
                    </a:cubicBezTo>
                    <a:cubicBezTo>
                      <a:pt x="955" y="1200"/>
                      <a:pt x="955" y="1200"/>
                      <a:pt x="954" y="1200"/>
                    </a:cubicBezTo>
                    <a:cubicBezTo>
                      <a:pt x="952" y="1199"/>
                      <a:pt x="951" y="1198"/>
                      <a:pt x="951" y="1196"/>
                    </a:cubicBezTo>
                    <a:cubicBezTo>
                      <a:pt x="950" y="1192"/>
                      <a:pt x="952" y="1188"/>
                      <a:pt x="951" y="1184"/>
                    </a:cubicBezTo>
                    <a:cubicBezTo>
                      <a:pt x="950" y="1183"/>
                      <a:pt x="950" y="1182"/>
                      <a:pt x="950" y="1182"/>
                    </a:cubicBezTo>
                    <a:cubicBezTo>
                      <a:pt x="946" y="1177"/>
                      <a:pt x="938" y="1175"/>
                      <a:pt x="936" y="1175"/>
                    </a:cubicBezTo>
                    <a:cubicBezTo>
                      <a:pt x="935" y="1175"/>
                      <a:pt x="934" y="1176"/>
                      <a:pt x="934" y="1178"/>
                    </a:cubicBezTo>
                    <a:cubicBezTo>
                      <a:pt x="933" y="1181"/>
                      <a:pt x="937" y="1183"/>
                      <a:pt x="937" y="1187"/>
                    </a:cubicBezTo>
                    <a:cubicBezTo>
                      <a:pt x="937" y="1190"/>
                      <a:pt x="935" y="1192"/>
                      <a:pt x="935" y="1195"/>
                    </a:cubicBezTo>
                    <a:cubicBezTo>
                      <a:pt x="935" y="1195"/>
                      <a:pt x="935" y="1195"/>
                      <a:pt x="935" y="1195"/>
                    </a:cubicBezTo>
                    <a:moveTo>
                      <a:pt x="964" y="1218"/>
                    </a:moveTo>
                    <a:cubicBezTo>
                      <a:pt x="966" y="1215"/>
                      <a:pt x="966" y="1215"/>
                      <a:pt x="966" y="1215"/>
                    </a:cubicBezTo>
                    <a:cubicBezTo>
                      <a:pt x="966" y="1214"/>
                      <a:pt x="966" y="1214"/>
                      <a:pt x="966" y="1213"/>
                    </a:cubicBezTo>
                    <a:cubicBezTo>
                      <a:pt x="966" y="1213"/>
                      <a:pt x="967" y="1212"/>
                      <a:pt x="967" y="1211"/>
                    </a:cubicBezTo>
                    <a:cubicBezTo>
                      <a:pt x="967" y="1208"/>
                      <a:pt x="965" y="1206"/>
                      <a:pt x="964" y="1207"/>
                    </a:cubicBezTo>
                    <a:cubicBezTo>
                      <a:pt x="963" y="1207"/>
                      <a:pt x="963" y="1207"/>
                      <a:pt x="962" y="1208"/>
                    </a:cubicBezTo>
                    <a:cubicBezTo>
                      <a:pt x="961" y="1209"/>
                      <a:pt x="961" y="1210"/>
                      <a:pt x="959" y="1211"/>
                    </a:cubicBezTo>
                    <a:cubicBezTo>
                      <a:pt x="959" y="1212"/>
                      <a:pt x="958" y="1212"/>
                      <a:pt x="958" y="1213"/>
                    </a:cubicBezTo>
                    <a:cubicBezTo>
                      <a:pt x="957" y="1213"/>
                      <a:pt x="957" y="1213"/>
                      <a:pt x="957" y="1214"/>
                    </a:cubicBezTo>
                    <a:cubicBezTo>
                      <a:pt x="956" y="1215"/>
                      <a:pt x="957" y="1217"/>
                      <a:pt x="958" y="1218"/>
                    </a:cubicBezTo>
                    <a:cubicBezTo>
                      <a:pt x="960" y="1221"/>
                      <a:pt x="964" y="1218"/>
                      <a:pt x="964" y="1218"/>
                    </a:cubicBezTo>
                    <a:moveTo>
                      <a:pt x="984" y="1226"/>
                    </a:moveTo>
                    <a:cubicBezTo>
                      <a:pt x="983" y="1225"/>
                      <a:pt x="982" y="1224"/>
                      <a:pt x="981" y="1223"/>
                    </a:cubicBezTo>
                    <a:cubicBezTo>
                      <a:pt x="981" y="1222"/>
                      <a:pt x="981" y="1221"/>
                      <a:pt x="980" y="1221"/>
                    </a:cubicBezTo>
                    <a:cubicBezTo>
                      <a:pt x="980" y="1221"/>
                      <a:pt x="979" y="1220"/>
                      <a:pt x="976" y="1221"/>
                    </a:cubicBezTo>
                    <a:cubicBezTo>
                      <a:pt x="974" y="1221"/>
                      <a:pt x="974" y="1222"/>
                      <a:pt x="973" y="1223"/>
                    </a:cubicBezTo>
                    <a:cubicBezTo>
                      <a:pt x="973" y="1223"/>
                      <a:pt x="972" y="1228"/>
                      <a:pt x="973" y="1229"/>
                    </a:cubicBezTo>
                    <a:cubicBezTo>
                      <a:pt x="973" y="1230"/>
                      <a:pt x="973" y="1230"/>
                      <a:pt x="974" y="1230"/>
                    </a:cubicBezTo>
                    <a:cubicBezTo>
                      <a:pt x="975" y="1230"/>
                      <a:pt x="976" y="1229"/>
                      <a:pt x="977" y="1229"/>
                    </a:cubicBezTo>
                    <a:cubicBezTo>
                      <a:pt x="978" y="1229"/>
                      <a:pt x="979" y="1230"/>
                      <a:pt x="980" y="1230"/>
                    </a:cubicBezTo>
                    <a:cubicBezTo>
                      <a:pt x="981" y="1232"/>
                      <a:pt x="984" y="1232"/>
                      <a:pt x="986" y="1232"/>
                    </a:cubicBezTo>
                    <a:cubicBezTo>
                      <a:pt x="987" y="1232"/>
                      <a:pt x="990" y="1232"/>
                      <a:pt x="990" y="1231"/>
                    </a:cubicBezTo>
                    <a:cubicBezTo>
                      <a:pt x="990" y="1230"/>
                      <a:pt x="990" y="1229"/>
                      <a:pt x="990" y="1229"/>
                    </a:cubicBezTo>
                    <a:cubicBezTo>
                      <a:pt x="988" y="1228"/>
                      <a:pt x="986" y="1227"/>
                      <a:pt x="984" y="1226"/>
                    </a:cubicBezTo>
                    <a:moveTo>
                      <a:pt x="919" y="1180"/>
                    </a:moveTo>
                    <a:cubicBezTo>
                      <a:pt x="916" y="1180"/>
                      <a:pt x="908" y="1188"/>
                      <a:pt x="912" y="1193"/>
                    </a:cubicBezTo>
                    <a:cubicBezTo>
                      <a:pt x="912" y="1193"/>
                      <a:pt x="915" y="1196"/>
                      <a:pt x="919" y="1194"/>
                    </a:cubicBezTo>
                    <a:cubicBezTo>
                      <a:pt x="919" y="1194"/>
                      <a:pt x="920" y="1194"/>
                      <a:pt x="921" y="1193"/>
                    </a:cubicBezTo>
                    <a:cubicBezTo>
                      <a:pt x="921" y="1193"/>
                      <a:pt x="921" y="1193"/>
                      <a:pt x="922" y="1193"/>
                    </a:cubicBezTo>
                    <a:cubicBezTo>
                      <a:pt x="922" y="1193"/>
                      <a:pt x="923" y="1192"/>
                      <a:pt x="924" y="1191"/>
                    </a:cubicBezTo>
                    <a:cubicBezTo>
                      <a:pt x="925" y="1190"/>
                      <a:pt x="925" y="1188"/>
                      <a:pt x="925" y="1186"/>
                    </a:cubicBezTo>
                    <a:cubicBezTo>
                      <a:pt x="925" y="1184"/>
                      <a:pt x="923" y="1179"/>
                      <a:pt x="919" y="1180"/>
                    </a:cubicBezTo>
                    <a:moveTo>
                      <a:pt x="1003" y="734"/>
                    </a:moveTo>
                    <a:cubicBezTo>
                      <a:pt x="999" y="735"/>
                      <a:pt x="998" y="741"/>
                      <a:pt x="1001" y="744"/>
                    </a:cubicBezTo>
                    <a:cubicBezTo>
                      <a:pt x="1002" y="745"/>
                      <a:pt x="1003" y="746"/>
                      <a:pt x="1004" y="746"/>
                    </a:cubicBezTo>
                    <a:cubicBezTo>
                      <a:pt x="1008" y="747"/>
                      <a:pt x="1011" y="748"/>
                      <a:pt x="1015" y="749"/>
                    </a:cubicBezTo>
                    <a:cubicBezTo>
                      <a:pt x="1017" y="750"/>
                      <a:pt x="1020" y="752"/>
                      <a:pt x="1022" y="753"/>
                    </a:cubicBezTo>
                    <a:cubicBezTo>
                      <a:pt x="1023" y="753"/>
                      <a:pt x="1023" y="753"/>
                      <a:pt x="1024" y="753"/>
                    </a:cubicBezTo>
                    <a:cubicBezTo>
                      <a:pt x="1027" y="753"/>
                      <a:pt x="1029" y="748"/>
                      <a:pt x="1029" y="748"/>
                    </a:cubicBezTo>
                    <a:cubicBezTo>
                      <a:pt x="1029" y="746"/>
                      <a:pt x="1029" y="744"/>
                      <a:pt x="1017" y="738"/>
                    </a:cubicBezTo>
                    <a:cubicBezTo>
                      <a:pt x="1008" y="733"/>
                      <a:pt x="1005" y="734"/>
                      <a:pt x="1003" y="734"/>
                    </a:cubicBezTo>
                    <a:moveTo>
                      <a:pt x="1059" y="784"/>
                    </a:moveTo>
                    <a:cubicBezTo>
                      <a:pt x="1057" y="781"/>
                      <a:pt x="1057" y="778"/>
                      <a:pt x="1055" y="775"/>
                    </a:cubicBezTo>
                    <a:cubicBezTo>
                      <a:pt x="1053" y="774"/>
                      <a:pt x="1052" y="774"/>
                      <a:pt x="1051" y="774"/>
                    </a:cubicBezTo>
                    <a:cubicBezTo>
                      <a:pt x="1049" y="775"/>
                      <a:pt x="1044" y="779"/>
                      <a:pt x="1046" y="785"/>
                    </a:cubicBezTo>
                    <a:cubicBezTo>
                      <a:pt x="1046" y="786"/>
                      <a:pt x="1048" y="787"/>
                      <a:pt x="1048" y="788"/>
                    </a:cubicBezTo>
                    <a:cubicBezTo>
                      <a:pt x="1049" y="788"/>
                      <a:pt x="1051" y="791"/>
                      <a:pt x="1053" y="792"/>
                    </a:cubicBezTo>
                    <a:cubicBezTo>
                      <a:pt x="1055" y="792"/>
                      <a:pt x="1055" y="792"/>
                      <a:pt x="1056" y="793"/>
                    </a:cubicBezTo>
                    <a:cubicBezTo>
                      <a:pt x="1056" y="793"/>
                      <a:pt x="1056" y="794"/>
                      <a:pt x="1057" y="796"/>
                    </a:cubicBezTo>
                    <a:cubicBezTo>
                      <a:pt x="1059" y="802"/>
                      <a:pt x="1060" y="803"/>
                      <a:pt x="1061" y="804"/>
                    </a:cubicBezTo>
                    <a:cubicBezTo>
                      <a:pt x="1064" y="805"/>
                      <a:pt x="1067" y="801"/>
                      <a:pt x="1065" y="794"/>
                    </a:cubicBezTo>
                    <a:cubicBezTo>
                      <a:pt x="1065" y="791"/>
                      <a:pt x="1064" y="790"/>
                      <a:pt x="1064" y="789"/>
                    </a:cubicBezTo>
                    <a:cubicBezTo>
                      <a:pt x="1062" y="787"/>
                      <a:pt x="1060" y="786"/>
                      <a:pt x="1059" y="784"/>
                    </a:cubicBezTo>
                    <a:moveTo>
                      <a:pt x="924" y="504"/>
                    </a:moveTo>
                    <a:cubicBezTo>
                      <a:pt x="923" y="505"/>
                      <a:pt x="920" y="512"/>
                      <a:pt x="920" y="515"/>
                    </a:cubicBezTo>
                    <a:cubicBezTo>
                      <a:pt x="920" y="518"/>
                      <a:pt x="921" y="521"/>
                      <a:pt x="924" y="522"/>
                    </a:cubicBezTo>
                    <a:cubicBezTo>
                      <a:pt x="927" y="524"/>
                      <a:pt x="933" y="522"/>
                      <a:pt x="930" y="513"/>
                    </a:cubicBezTo>
                    <a:cubicBezTo>
                      <a:pt x="930" y="513"/>
                      <a:pt x="926" y="504"/>
                      <a:pt x="924" y="504"/>
                    </a:cubicBezTo>
                    <a:moveTo>
                      <a:pt x="761" y="518"/>
                    </a:moveTo>
                    <a:cubicBezTo>
                      <a:pt x="761" y="518"/>
                      <a:pt x="761" y="518"/>
                      <a:pt x="761" y="518"/>
                    </a:cubicBezTo>
                    <a:cubicBezTo>
                      <a:pt x="757" y="519"/>
                      <a:pt x="749" y="523"/>
                      <a:pt x="746" y="530"/>
                    </a:cubicBezTo>
                    <a:cubicBezTo>
                      <a:pt x="745" y="532"/>
                      <a:pt x="743" y="541"/>
                      <a:pt x="749" y="544"/>
                    </a:cubicBezTo>
                    <a:cubicBezTo>
                      <a:pt x="751" y="545"/>
                      <a:pt x="756" y="546"/>
                      <a:pt x="758" y="544"/>
                    </a:cubicBezTo>
                    <a:cubicBezTo>
                      <a:pt x="759" y="543"/>
                      <a:pt x="761" y="536"/>
                      <a:pt x="761" y="536"/>
                    </a:cubicBezTo>
                    <a:cubicBezTo>
                      <a:pt x="765" y="524"/>
                      <a:pt x="765" y="524"/>
                      <a:pt x="765" y="522"/>
                    </a:cubicBezTo>
                    <a:cubicBezTo>
                      <a:pt x="764" y="518"/>
                      <a:pt x="762" y="518"/>
                      <a:pt x="761" y="518"/>
                    </a:cubicBezTo>
                    <a:moveTo>
                      <a:pt x="786" y="412"/>
                    </a:moveTo>
                    <a:cubicBezTo>
                      <a:pt x="790" y="410"/>
                      <a:pt x="792" y="404"/>
                      <a:pt x="792" y="401"/>
                    </a:cubicBezTo>
                    <a:cubicBezTo>
                      <a:pt x="792" y="398"/>
                      <a:pt x="791" y="397"/>
                      <a:pt x="790" y="396"/>
                    </a:cubicBezTo>
                    <a:cubicBezTo>
                      <a:pt x="790" y="396"/>
                      <a:pt x="779" y="388"/>
                      <a:pt x="779" y="388"/>
                    </a:cubicBezTo>
                    <a:cubicBezTo>
                      <a:pt x="777" y="387"/>
                      <a:pt x="777" y="387"/>
                      <a:pt x="776" y="387"/>
                    </a:cubicBezTo>
                    <a:cubicBezTo>
                      <a:pt x="775" y="388"/>
                      <a:pt x="773" y="389"/>
                      <a:pt x="772" y="398"/>
                    </a:cubicBezTo>
                    <a:cubicBezTo>
                      <a:pt x="772" y="404"/>
                      <a:pt x="772" y="410"/>
                      <a:pt x="775" y="413"/>
                    </a:cubicBezTo>
                    <a:cubicBezTo>
                      <a:pt x="778" y="416"/>
                      <a:pt x="785" y="413"/>
                      <a:pt x="786" y="412"/>
                    </a:cubicBezTo>
                    <a:moveTo>
                      <a:pt x="449" y="260"/>
                    </a:moveTo>
                    <a:cubicBezTo>
                      <a:pt x="452" y="257"/>
                      <a:pt x="453" y="256"/>
                      <a:pt x="455" y="255"/>
                    </a:cubicBezTo>
                    <a:cubicBezTo>
                      <a:pt x="456" y="254"/>
                      <a:pt x="457" y="255"/>
                      <a:pt x="458" y="256"/>
                    </a:cubicBezTo>
                    <a:cubicBezTo>
                      <a:pt x="459" y="256"/>
                      <a:pt x="460" y="257"/>
                      <a:pt x="462" y="257"/>
                    </a:cubicBezTo>
                    <a:cubicBezTo>
                      <a:pt x="464" y="256"/>
                      <a:pt x="468" y="253"/>
                      <a:pt x="471" y="250"/>
                    </a:cubicBezTo>
                    <a:cubicBezTo>
                      <a:pt x="475" y="247"/>
                      <a:pt x="475" y="247"/>
                      <a:pt x="475" y="247"/>
                    </a:cubicBezTo>
                    <a:cubicBezTo>
                      <a:pt x="476" y="248"/>
                      <a:pt x="476" y="248"/>
                      <a:pt x="475" y="251"/>
                    </a:cubicBezTo>
                    <a:cubicBezTo>
                      <a:pt x="468" y="262"/>
                      <a:pt x="470" y="265"/>
                      <a:pt x="470" y="265"/>
                    </a:cubicBezTo>
                    <a:cubicBezTo>
                      <a:pt x="471" y="266"/>
                      <a:pt x="473" y="262"/>
                      <a:pt x="475" y="261"/>
                    </a:cubicBezTo>
                    <a:cubicBezTo>
                      <a:pt x="475" y="260"/>
                      <a:pt x="476" y="259"/>
                      <a:pt x="477" y="258"/>
                    </a:cubicBezTo>
                    <a:cubicBezTo>
                      <a:pt x="479" y="254"/>
                      <a:pt x="478" y="250"/>
                      <a:pt x="480" y="247"/>
                    </a:cubicBezTo>
                    <a:cubicBezTo>
                      <a:pt x="482" y="243"/>
                      <a:pt x="486" y="242"/>
                      <a:pt x="488" y="238"/>
                    </a:cubicBezTo>
                    <a:cubicBezTo>
                      <a:pt x="489" y="237"/>
                      <a:pt x="489" y="237"/>
                      <a:pt x="489" y="236"/>
                    </a:cubicBezTo>
                    <a:cubicBezTo>
                      <a:pt x="492" y="232"/>
                      <a:pt x="491" y="213"/>
                      <a:pt x="491" y="213"/>
                    </a:cubicBezTo>
                    <a:cubicBezTo>
                      <a:pt x="491" y="209"/>
                      <a:pt x="491" y="209"/>
                      <a:pt x="489" y="208"/>
                    </a:cubicBezTo>
                    <a:cubicBezTo>
                      <a:pt x="475" y="215"/>
                      <a:pt x="475" y="215"/>
                      <a:pt x="475" y="215"/>
                    </a:cubicBezTo>
                    <a:cubicBezTo>
                      <a:pt x="475" y="215"/>
                      <a:pt x="474" y="215"/>
                      <a:pt x="474" y="216"/>
                    </a:cubicBezTo>
                    <a:cubicBezTo>
                      <a:pt x="472" y="217"/>
                      <a:pt x="470" y="221"/>
                      <a:pt x="467" y="225"/>
                    </a:cubicBezTo>
                    <a:cubicBezTo>
                      <a:pt x="456" y="239"/>
                      <a:pt x="452" y="242"/>
                      <a:pt x="450" y="242"/>
                    </a:cubicBezTo>
                    <a:cubicBezTo>
                      <a:pt x="443" y="241"/>
                      <a:pt x="443" y="241"/>
                      <a:pt x="442" y="242"/>
                    </a:cubicBezTo>
                    <a:cubicBezTo>
                      <a:pt x="440" y="245"/>
                      <a:pt x="437" y="263"/>
                      <a:pt x="442" y="263"/>
                    </a:cubicBezTo>
                    <a:cubicBezTo>
                      <a:pt x="444" y="264"/>
                      <a:pt x="446" y="262"/>
                      <a:pt x="449" y="260"/>
                    </a:cubicBezTo>
                    <a:moveTo>
                      <a:pt x="475" y="268"/>
                    </a:moveTo>
                    <a:cubicBezTo>
                      <a:pt x="475" y="270"/>
                      <a:pt x="474" y="272"/>
                      <a:pt x="474" y="273"/>
                    </a:cubicBezTo>
                    <a:cubicBezTo>
                      <a:pt x="473" y="286"/>
                      <a:pt x="491" y="279"/>
                      <a:pt x="491" y="279"/>
                    </a:cubicBezTo>
                    <a:cubicBezTo>
                      <a:pt x="497" y="275"/>
                      <a:pt x="497" y="275"/>
                      <a:pt x="497" y="277"/>
                    </a:cubicBezTo>
                    <a:cubicBezTo>
                      <a:pt x="497" y="277"/>
                      <a:pt x="499" y="281"/>
                      <a:pt x="495" y="286"/>
                    </a:cubicBezTo>
                    <a:cubicBezTo>
                      <a:pt x="495" y="287"/>
                      <a:pt x="494" y="288"/>
                      <a:pt x="495" y="290"/>
                    </a:cubicBezTo>
                    <a:cubicBezTo>
                      <a:pt x="496" y="292"/>
                      <a:pt x="502" y="296"/>
                      <a:pt x="504" y="296"/>
                    </a:cubicBezTo>
                    <a:cubicBezTo>
                      <a:pt x="512" y="294"/>
                      <a:pt x="517" y="285"/>
                      <a:pt x="525" y="283"/>
                    </a:cubicBezTo>
                    <a:cubicBezTo>
                      <a:pt x="527" y="282"/>
                      <a:pt x="530" y="283"/>
                      <a:pt x="532" y="284"/>
                    </a:cubicBezTo>
                    <a:cubicBezTo>
                      <a:pt x="535" y="285"/>
                      <a:pt x="537" y="286"/>
                      <a:pt x="539" y="285"/>
                    </a:cubicBezTo>
                    <a:cubicBezTo>
                      <a:pt x="540" y="285"/>
                      <a:pt x="541" y="284"/>
                      <a:pt x="542" y="284"/>
                    </a:cubicBezTo>
                    <a:cubicBezTo>
                      <a:pt x="544" y="283"/>
                      <a:pt x="544" y="279"/>
                      <a:pt x="547" y="258"/>
                    </a:cubicBezTo>
                    <a:cubicBezTo>
                      <a:pt x="548" y="255"/>
                      <a:pt x="547" y="253"/>
                      <a:pt x="547" y="253"/>
                    </a:cubicBezTo>
                    <a:cubicBezTo>
                      <a:pt x="547" y="252"/>
                      <a:pt x="547" y="252"/>
                      <a:pt x="547" y="252"/>
                    </a:cubicBezTo>
                    <a:cubicBezTo>
                      <a:pt x="545" y="249"/>
                      <a:pt x="543" y="250"/>
                      <a:pt x="541" y="250"/>
                    </a:cubicBezTo>
                    <a:cubicBezTo>
                      <a:pt x="540" y="250"/>
                      <a:pt x="539" y="251"/>
                      <a:pt x="538" y="250"/>
                    </a:cubicBezTo>
                    <a:cubicBezTo>
                      <a:pt x="534" y="250"/>
                      <a:pt x="534" y="247"/>
                      <a:pt x="534" y="243"/>
                    </a:cubicBezTo>
                    <a:cubicBezTo>
                      <a:pt x="535" y="229"/>
                      <a:pt x="534" y="228"/>
                      <a:pt x="533" y="228"/>
                    </a:cubicBezTo>
                    <a:cubicBezTo>
                      <a:pt x="530" y="230"/>
                      <a:pt x="524" y="245"/>
                      <a:pt x="524" y="248"/>
                    </a:cubicBezTo>
                    <a:cubicBezTo>
                      <a:pt x="523" y="250"/>
                      <a:pt x="525" y="254"/>
                      <a:pt x="526" y="256"/>
                    </a:cubicBezTo>
                    <a:cubicBezTo>
                      <a:pt x="528" y="258"/>
                      <a:pt x="530" y="264"/>
                      <a:pt x="525" y="266"/>
                    </a:cubicBezTo>
                    <a:cubicBezTo>
                      <a:pt x="520" y="268"/>
                      <a:pt x="516" y="266"/>
                      <a:pt x="516" y="266"/>
                    </a:cubicBezTo>
                    <a:cubicBezTo>
                      <a:pt x="516" y="266"/>
                      <a:pt x="508" y="258"/>
                      <a:pt x="504" y="250"/>
                    </a:cubicBezTo>
                    <a:cubicBezTo>
                      <a:pt x="502" y="245"/>
                      <a:pt x="501" y="242"/>
                      <a:pt x="498" y="242"/>
                    </a:cubicBezTo>
                    <a:cubicBezTo>
                      <a:pt x="497" y="242"/>
                      <a:pt x="494" y="242"/>
                      <a:pt x="492" y="245"/>
                    </a:cubicBezTo>
                    <a:cubicBezTo>
                      <a:pt x="488" y="250"/>
                      <a:pt x="487" y="255"/>
                      <a:pt x="485" y="260"/>
                    </a:cubicBezTo>
                    <a:cubicBezTo>
                      <a:pt x="482" y="264"/>
                      <a:pt x="478" y="265"/>
                      <a:pt x="475" y="268"/>
                    </a:cubicBezTo>
                    <a:moveTo>
                      <a:pt x="628" y="278"/>
                    </a:moveTo>
                    <a:cubicBezTo>
                      <a:pt x="630" y="277"/>
                      <a:pt x="631" y="274"/>
                      <a:pt x="631" y="271"/>
                    </a:cubicBezTo>
                    <a:cubicBezTo>
                      <a:pt x="631" y="268"/>
                      <a:pt x="629" y="265"/>
                      <a:pt x="629" y="265"/>
                    </a:cubicBezTo>
                    <a:cubicBezTo>
                      <a:pt x="619" y="253"/>
                      <a:pt x="619" y="253"/>
                      <a:pt x="619" y="253"/>
                    </a:cubicBezTo>
                    <a:cubicBezTo>
                      <a:pt x="618" y="251"/>
                      <a:pt x="617" y="251"/>
                      <a:pt x="617" y="251"/>
                    </a:cubicBezTo>
                    <a:cubicBezTo>
                      <a:pt x="616" y="251"/>
                      <a:pt x="616" y="251"/>
                      <a:pt x="616" y="252"/>
                    </a:cubicBezTo>
                    <a:cubicBezTo>
                      <a:pt x="615" y="254"/>
                      <a:pt x="615" y="257"/>
                      <a:pt x="613" y="259"/>
                    </a:cubicBezTo>
                    <a:cubicBezTo>
                      <a:pt x="612" y="262"/>
                      <a:pt x="610" y="264"/>
                      <a:pt x="609" y="267"/>
                    </a:cubicBezTo>
                    <a:cubicBezTo>
                      <a:pt x="609" y="268"/>
                      <a:pt x="609" y="268"/>
                      <a:pt x="609" y="268"/>
                    </a:cubicBezTo>
                    <a:cubicBezTo>
                      <a:pt x="609" y="270"/>
                      <a:pt x="610" y="273"/>
                      <a:pt x="612" y="275"/>
                    </a:cubicBezTo>
                    <a:cubicBezTo>
                      <a:pt x="613" y="276"/>
                      <a:pt x="613" y="276"/>
                      <a:pt x="613" y="276"/>
                    </a:cubicBezTo>
                    <a:cubicBezTo>
                      <a:pt x="614" y="276"/>
                      <a:pt x="615" y="276"/>
                      <a:pt x="615" y="276"/>
                    </a:cubicBezTo>
                    <a:cubicBezTo>
                      <a:pt x="616" y="276"/>
                      <a:pt x="617" y="276"/>
                      <a:pt x="617" y="276"/>
                    </a:cubicBezTo>
                    <a:cubicBezTo>
                      <a:pt x="621" y="275"/>
                      <a:pt x="624" y="276"/>
                      <a:pt x="625" y="277"/>
                    </a:cubicBezTo>
                    <a:cubicBezTo>
                      <a:pt x="626" y="277"/>
                      <a:pt x="628" y="278"/>
                      <a:pt x="628" y="278"/>
                    </a:cubicBezTo>
                    <a:moveTo>
                      <a:pt x="556" y="247"/>
                    </a:moveTo>
                    <a:cubicBezTo>
                      <a:pt x="557" y="251"/>
                      <a:pt x="559" y="254"/>
                      <a:pt x="561" y="258"/>
                    </a:cubicBezTo>
                    <a:cubicBezTo>
                      <a:pt x="562" y="260"/>
                      <a:pt x="562" y="263"/>
                      <a:pt x="563" y="266"/>
                    </a:cubicBezTo>
                    <a:cubicBezTo>
                      <a:pt x="563" y="266"/>
                      <a:pt x="564" y="266"/>
                      <a:pt x="564" y="267"/>
                    </a:cubicBezTo>
                    <a:cubicBezTo>
                      <a:pt x="564" y="267"/>
                      <a:pt x="566" y="269"/>
                      <a:pt x="571" y="269"/>
                    </a:cubicBezTo>
                    <a:cubicBezTo>
                      <a:pt x="574" y="269"/>
                      <a:pt x="579" y="267"/>
                      <a:pt x="582" y="268"/>
                    </a:cubicBezTo>
                    <a:cubicBezTo>
                      <a:pt x="584" y="269"/>
                      <a:pt x="584" y="269"/>
                      <a:pt x="587" y="272"/>
                    </a:cubicBezTo>
                    <a:cubicBezTo>
                      <a:pt x="588" y="274"/>
                      <a:pt x="596" y="276"/>
                      <a:pt x="598" y="271"/>
                    </a:cubicBezTo>
                    <a:cubicBezTo>
                      <a:pt x="601" y="267"/>
                      <a:pt x="598" y="262"/>
                      <a:pt x="598" y="258"/>
                    </a:cubicBezTo>
                    <a:cubicBezTo>
                      <a:pt x="599" y="253"/>
                      <a:pt x="600" y="248"/>
                      <a:pt x="601" y="243"/>
                    </a:cubicBezTo>
                    <a:cubicBezTo>
                      <a:pt x="601" y="240"/>
                      <a:pt x="601" y="234"/>
                      <a:pt x="598" y="232"/>
                    </a:cubicBezTo>
                    <a:cubicBezTo>
                      <a:pt x="597" y="231"/>
                      <a:pt x="596" y="231"/>
                      <a:pt x="594" y="231"/>
                    </a:cubicBezTo>
                    <a:cubicBezTo>
                      <a:pt x="593" y="231"/>
                      <a:pt x="592" y="231"/>
                      <a:pt x="591" y="231"/>
                    </a:cubicBezTo>
                    <a:cubicBezTo>
                      <a:pt x="590" y="230"/>
                      <a:pt x="588" y="229"/>
                      <a:pt x="587" y="228"/>
                    </a:cubicBezTo>
                    <a:cubicBezTo>
                      <a:pt x="586" y="228"/>
                      <a:pt x="586" y="228"/>
                      <a:pt x="586" y="228"/>
                    </a:cubicBezTo>
                    <a:cubicBezTo>
                      <a:pt x="586" y="228"/>
                      <a:pt x="583" y="228"/>
                      <a:pt x="580" y="238"/>
                    </a:cubicBezTo>
                    <a:cubicBezTo>
                      <a:pt x="579" y="243"/>
                      <a:pt x="578" y="244"/>
                      <a:pt x="575" y="247"/>
                    </a:cubicBezTo>
                    <a:cubicBezTo>
                      <a:pt x="575" y="247"/>
                      <a:pt x="569" y="253"/>
                      <a:pt x="567" y="253"/>
                    </a:cubicBezTo>
                    <a:cubicBezTo>
                      <a:pt x="567" y="253"/>
                      <a:pt x="567" y="252"/>
                      <a:pt x="566" y="250"/>
                    </a:cubicBezTo>
                    <a:cubicBezTo>
                      <a:pt x="564" y="234"/>
                      <a:pt x="563" y="229"/>
                      <a:pt x="558" y="229"/>
                    </a:cubicBezTo>
                    <a:cubicBezTo>
                      <a:pt x="555" y="230"/>
                      <a:pt x="552" y="235"/>
                      <a:pt x="556" y="247"/>
                    </a:cubicBezTo>
                    <a:moveTo>
                      <a:pt x="514" y="213"/>
                    </a:moveTo>
                    <a:cubicBezTo>
                      <a:pt x="517" y="213"/>
                      <a:pt x="517" y="213"/>
                      <a:pt x="518" y="214"/>
                    </a:cubicBezTo>
                    <a:cubicBezTo>
                      <a:pt x="520" y="216"/>
                      <a:pt x="518" y="218"/>
                      <a:pt x="518" y="219"/>
                    </a:cubicBezTo>
                    <a:cubicBezTo>
                      <a:pt x="521" y="223"/>
                      <a:pt x="528" y="221"/>
                      <a:pt x="529" y="219"/>
                    </a:cubicBezTo>
                    <a:cubicBezTo>
                      <a:pt x="533" y="215"/>
                      <a:pt x="530" y="210"/>
                      <a:pt x="530" y="205"/>
                    </a:cubicBezTo>
                    <a:cubicBezTo>
                      <a:pt x="531" y="200"/>
                      <a:pt x="538" y="200"/>
                      <a:pt x="539" y="195"/>
                    </a:cubicBezTo>
                    <a:cubicBezTo>
                      <a:pt x="541" y="191"/>
                      <a:pt x="534" y="178"/>
                      <a:pt x="530" y="177"/>
                    </a:cubicBezTo>
                    <a:cubicBezTo>
                      <a:pt x="528" y="178"/>
                      <a:pt x="528" y="178"/>
                      <a:pt x="524" y="183"/>
                    </a:cubicBezTo>
                    <a:cubicBezTo>
                      <a:pt x="523" y="185"/>
                      <a:pt x="521" y="187"/>
                      <a:pt x="518" y="188"/>
                    </a:cubicBezTo>
                    <a:cubicBezTo>
                      <a:pt x="515" y="189"/>
                      <a:pt x="514" y="185"/>
                      <a:pt x="511" y="185"/>
                    </a:cubicBezTo>
                    <a:cubicBezTo>
                      <a:pt x="507" y="184"/>
                      <a:pt x="506" y="205"/>
                      <a:pt x="506" y="209"/>
                    </a:cubicBezTo>
                    <a:cubicBezTo>
                      <a:pt x="508" y="213"/>
                      <a:pt x="510" y="213"/>
                      <a:pt x="514" y="213"/>
                    </a:cubicBezTo>
                    <a:moveTo>
                      <a:pt x="561" y="197"/>
                    </a:moveTo>
                    <a:cubicBezTo>
                      <a:pt x="561" y="198"/>
                      <a:pt x="562" y="199"/>
                      <a:pt x="562" y="200"/>
                    </a:cubicBezTo>
                    <a:cubicBezTo>
                      <a:pt x="563" y="204"/>
                      <a:pt x="564" y="203"/>
                      <a:pt x="564" y="203"/>
                    </a:cubicBezTo>
                    <a:cubicBezTo>
                      <a:pt x="565" y="203"/>
                      <a:pt x="565" y="203"/>
                      <a:pt x="566" y="202"/>
                    </a:cubicBezTo>
                    <a:cubicBezTo>
                      <a:pt x="566" y="200"/>
                      <a:pt x="566" y="200"/>
                      <a:pt x="569" y="199"/>
                    </a:cubicBezTo>
                    <a:cubicBezTo>
                      <a:pt x="571" y="198"/>
                      <a:pt x="572" y="197"/>
                      <a:pt x="573" y="199"/>
                    </a:cubicBezTo>
                    <a:cubicBezTo>
                      <a:pt x="577" y="202"/>
                      <a:pt x="579" y="206"/>
                      <a:pt x="581" y="209"/>
                    </a:cubicBezTo>
                    <a:cubicBezTo>
                      <a:pt x="584" y="212"/>
                      <a:pt x="588" y="215"/>
                      <a:pt x="590" y="212"/>
                    </a:cubicBezTo>
                    <a:cubicBezTo>
                      <a:pt x="591" y="210"/>
                      <a:pt x="591" y="207"/>
                      <a:pt x="590" y="205"/>
                    </a:cubicBezTo>
                    <a:cubicBezTo>
                      <a:pt x="590" y="203"/>
                      <a:pt x="590" y="200"/>
                      <a:pt x="590" y="198"/>
                    </a:cubicBezTo>
                    <a:cubicBezTo>
                      <a:pt x="590" y="197"/>
                      <a:pt x="590" y="196"/>
                      <a:pt x="590" y="195"/>
                    </a:cubicBezTo>
                    <a:cubicBezTo>
                      <a:pt x="591" y="190"/>
                      <a:pt x="590" y="188"/>
                      <a:pt x="588" y="186"/>
                    </a:cubicBezTo>
                    <a:cubicBezTo>
                      <a:pt x="584" y="181"/>
                      <a:pt x="576" y="184"/>
                      <a:pt x="572" y="178"/>
                    </a:cubicBezTo>
                    <a:cubicBezTo>
                      <a:pt x="572" y="177"/>
                      <a:pt x="571" y="175"/>
                      <a:pt x="570" y="172"/>
                    </a:cubicBezTo>
                    <a:cubicBezTo>
                      <a:pt x="568" y="166"/>
                      <a:pt x="567" y="165"/>
                      <a:pt x="565" y="165"/>
                    </a:cubicBezTo>
                    <a:cubicBezTo>
                      <a:pt x="563" y="165"/>
                      <a:pt x="559" y="167"/>
                      <a:pt x="559" y="172"/>
                    </a:cubicBezTo>
                    <a:cubicBezTo>
                      <a:pt x="559" y="177"/>
                      <a:pt x="562" y="181"/>
                      <a:pt x="563" y="185"/>
                    </a:cubicBezTo>
                    <a:cubicBezTo>
                      <a:pt x="563" y="189"/>
                      <a:pt x="561" y="193"/>
                      <a:pt x="561" y="197"/>
                    </a:cubicBezTo>
                    <a:moveTo>
                      <a:pt x="594" y="183"/>
                    </a:moveTo>
                    <a:cubicBezTo>
                      <a:pt x="590" y="185"/>
                      <a:pt x="597" y="212"/>
                      <a:pt x="597" y="212"/>
                    </a:cubicBezTo>
                    <a:cubicBezTo>
                      <a:pt x="599" y="215"/>
                      <a:pt x="601" y="214"/>
                      <a:pt x="604" y="213"/>
                    </a:cubicBezTo>
                    <a:cubicBezTo>
                      <a:pt x="606" y="212"/>
                      <a:pt x="607" y="212"/>
                      <a:pt x="609" y="212"/>
                    </a:cubicBezTo>
                    <a:cubicBezTo>
                      <a:pt x="612" y="213"/>
                      <a:pt x="610" y="219"/>
                      <a:pt x="610" y="222"/>
                    </a:cubicBezTo>
                    <a:cubicBezTo>
                      <a:pt x="608" y="230"/>
                      <a:pt x="615" y="239"/>
                      <a:pt x="615" y="240"/>
                    </a:cubicBezTo>
                    <a:cubicBezTo>
                      <a:pt x="618" y="244"/>
                      <a:pt x="621" y="243"/>
                      <a:pt x="622" y="243"/>
                    </a:cubicBezTo>
                    <a:cubicBezTo>
                      <a:pt x="632" y="241"/>
                      <a:pt x="632" y="241"/>
                      <a:pt x="633" y="244"/>
                    </a:cubicBezTo>
                    <a:cubicBezTo>
                      <a:pt x="636" y="248"/>
                      <a:pt x="638" y="257"/>
                      <a:pt x="640" y="264"/>
                    </a:cubicBezTo>
                    <a:cubicBezTo>
                      <a:pt x="641" y="269"/>
                      <a:pt x="642" y="272"/>
                      <a:pt x="644" y="274"/>
                    </a:cubicBezTo>
                    <a:cubicBezTo>
                      <a:pt x="644" y="274"/>
                      <a:pt x="653" y="278"/>
                      <a:pt x="656" y="272"/>
                    </a:cubicBezTo>
                    <a:cubicBezTo>
                      <a:pt x="657" y="269"/>
                      <a:pt x="660" y="268"/>
                      <a:pt x="661" y="269"/>
                    </a:cubicBezTo>
                    <a:cubicBezTo>
                      <a:pt x="662" y="269"/>
                      <a:pt x="662" y="269"/>
                      <a:pt x="662" y="269"/>
                    </a:cubicBezTo>
                    <a:cubicBezTo>
                      <a:pt x="663" y="271"/>
                      <a:pt x="662" y="273"/>
                      <a:pt x="664" y="274"/>
                    </a:cubicBezTo>
                    <a:cubicBezTo>
                      <a:pt x="666" y="279"/>
                      <a:pt x="692" y="273"/>
                      <a:pt x="693" y="272"/>
                    </a:cubicBezTo>
                    <a:cubicBezTo>
                      <a:pt x="697" y="270"/>
                      <a:pt x="697" y="270"/>
                      <a:pt x="701" y="271"/>
                    </a:cubicBezTo>
                    <a:cubicBezTo>
                      <a:pt x="703" y="272"/>
                      <a:pt x="709" y="273"/>
                      <a:pt x="712" y="270"/>
                    </a:cubicBezTo>
                    <a:cubicBezTo>
                      <a:pt x="717" y="265"/>
                      <a:pt x="714" y="259"/>
                      <a:pt x="715" y="253"/>
                    </a:cubicBezTo>
                    <a:cubicBezTo>
                      <a:pt x="715" y="252"/>
                      <a:pt x="716" y="251"/>
                      <a:pt x="716" y="250"/>
                    </a:cubicBezTo>
                    <a:cubicBezTo>
                      <a:pt x="718" y="239"/>
                      <a:pt x="694" y="231"/>
                      <a:pt x="683" y="251"/>
                    </a:cubicBezTo>
                    <a:cubicBezTo>
                      <a:pt x="682" y="253"/>
                      <a:pt x="680" y="257"/>
                      <a:pt x="677" y="256"/>
                    </a:cubicBezTo>
                    <a:cubicBezTo>
                      <a:pt x="673" y="254"/>
                      <a:pt x="673" y="248"/>
                      <a:pt x="668" y="247"/>
                    </a:cubicBezTo>
                    <a:cubicBezTo>
                      <a:pt x="666" y="247"/>
                      <a:pt x="665" y="247"/>
                      <a:pt x="663" y="248"/>
                    </a:cubicBezTo>
                    <a:cubicBezTo>
                      <a:pt x="661" y="249"/>
                      <a:pt x="659" y="250"/>
                      <a:pt x="656" y="249"/>
                    </a:cubicBezTo>
                    <a:cubicBezTo>
                      <a:pt x="653" y="247"/>
                      <a:pt x="651" y="243"/>
                      <a:pt x="650" y="240"/>
                    </a:cubicBezTo>
                    <a:cubicBezTo>
                      <a:pt x="649" y="236"/>
                      <a:pt x="648" y="231"/>
                      <a:pt x="645" y="229"/>
                    </a:cubicBezTo>
                    <a:cubicBezTo>
                      <a:pt x="644" y="228"/>
                      <a:pt x="643" y="227"/>
                      <a:pt x="641" y="227"/>
                    </a:cubicBezTo>
                    <a:cubicBezTo>
                      <a:pt x="640" y="226"/>
                      <a:pt x="639" y="227"/>
                      <a:pt x="637" y="229"/>
                    </a:cubicBezTo>
                    <a:cubicBezTo>
                      <a:pt x="636" y="230"/>
                      <a:pt x="635" y="231"/>
                      <a:pt x="633" y="231"/>
                    </a:cubicBezTo>
                    <a:cubicBezTo>
                      <a:pt x="630" y="230"/>
                      <a:pt x="632" y="225"/>
                      <a:pt x="629" y="224"/>
                    </a:cubicBezTo>
                    <a:cubicBezTo>
                      <a:pt x="621" y="223"/>
                      <a:pt x="621" y="223"/>
                      <a:pt x="621" y="222"/>
                    </a:cubicBezTo>
                    <a:cubicBezTo>
                      <a:pt x="619" y="218"/>
                      <a:pt x="623" y="215"/>
                      <a:pt x="624" y="211"/>
                    </a:cubicBezTo>
                    <a:cubicBezTo>
                      <a:pt x="624" y="206"/>
                      <a:pt x="617" y="208"/>
                      <a:pt x="615" y="204"/>
                    </a:cubicBezTo>
                    <a:cubicBezTo>
                      <a:pt x="612" y="201"/>
                      <a:pt x="615" y="198"/>
                      <a:pt x="613" y="195"/>
                    </a:cubicBezTo>
                    <a:cubicBezTo>
                      <a:pt x="613" y="194"/>
                      <a:pt x="613" y="194"/>
                      <a:pt x="612" y="194"/>
                    </a:cubicBezTo>
                    <a:cubicBezTo>
                      <a:pt x="610" y="192"/>
                      <a:pt x="608" y="193"/>
                      <a:pt x="605" y="191"/>
                    </a:cubicBezTo>
                    <a:cubicBezTo>
                      <a:pt x="602" y="189"/>
                      <a:pt x="599" y="185"/>
                      <a:pt x="595" y="183"/>
                    </a:cubicBezTo>
                    <a:cubicBezTo>
                      <a:pt x="595" y="183"/>
                      <a:pt x="594" y="183"/>
                      <a:pt x="594" y="183"/>
                    </a:cubicBezTo>
                    <a:moveTo>
                      <a:pt x="617" y="171"/>
                    </a:moveTo>
                    <a:cubicBezTo>
                      <a:pt x="622" y="171"/>
                      <a:pt x="624" y="173"/>
                      <a:pt x="625" y="175"/>
                    </a:cubicBezTo>
                    <a:cubicBezTo>
                      <a:pt x="627" y="176"/>
                      <a:pt x="627" y="176"/>
                      <a:pt x="626" y="179"/>
                    </a:cubicBezTo>
                    <a:cubicBezTo>
                      <a:pt x="624" y="183"/>
                      <a:pt x="622" y="187"/>
                      <a:pt x="624" y="191"/>
                    </a:cubicBezTo>
                    <a:cubicBezTo>
                      <a:pt x="624" y="191"/>
                      <a:pt x="626" y="196"/>
                      <a:pt x="628" y="198"/>
                    </a:cubicBezTo>
                    <a:cubicBezTo>
                      <a:pt x="637" y="207"/>
                      <a:pt x="653" y="188"/>
                      <a:pt x="653" y="178"/>
                    </a:cubicBezTo>
                    <a:cubicBezTo>
                      <a:pt x="653" y="176"/>
                      <a:pt x="653" y="174"/>
                      <a:pt x="652" y="173"/>
                    </a:cubicBezTo>
                    <a:cubicBezTo>
                      <a:pt x="651" y="168"/>
                      <a:pt x="646" y="167"/>
                      <a:pt x="644" y="163"/>
                    </a:cubicBezTo>
                    <a:cubicBezTo>
                      <a:pt x="642" y="159"/>
                      <a:pt x="644" y="154"/>
                      <a:pt x="642" y="149"/>
                    </a:cubicBezTo>
                    <a:cubicBezTo>
                      <a:pt x="642" y="149"/>
                      <a:pt x="642" y="148"/>
                      <a:pt x="642" y="148"/>
                    </a:cubicBezTo>
                    <a:cubicBezTo>
                      <a:pt x="641" y="147"/>
                      <a:pt x="639" y="146"/>
                      <a:pt x="638" y="145"/>
                    </a:cubicBezTo>
                    <a:cubicBezTo>
                      <a:pt x="635" y="143"/>
                      <a:pt x="632" y="141"/>
                      <a:pt x="628" y="135"/>
                    </a:cubicBezTo>
                    <a:cubicBezTo>
                      <a:pt x="621" y="123"/>
                      <a:pt x="621" y="123"/>
                      <a:pt x="621" y="123"/>
                    </a:cubicBezTo>
                    <a:cubicBezTo>
                      <a:pt x="620" y="123"/>
                      <a:pt x="618" y="124"/>
                      <a:pt x="617" y="133"/>
                    </a:cubicBezTo>
                    <a:cubicBezTo>
                      <a:pt x="617" y="138"/>
                      <a:pt x="618" y="144"/>
                      <a:pt x="617" y="149"/>
                    </a:cubicBezTo>
                    <a:cubicBezTo>
                      <a:pt x="615" y="160"/>
                      <a:pt x="614" y="165"/>
                      <a:pt x="614" y="166"/>
                    </a:cubicBezTo>
                    <a:cubicBezTo>
                      <a:pt x="614" y="167"/>
                      <a:pt x="614" y="168"/>
                      <a:pt x="614" y="168"/>
                    </a:cubicBezTo>
                    <a:cubicBezTo>
                      <a:pt x="614" y="171"/>
                      <a:pt x="615" y="171"/>
                      <a:pt x="617" y="171"/>
                    </a:cubicBezTo>
                    <a:moveTo>
                      <a:pt x="660" y="138"/>
                    </a:moveTo>
                    <a:cubicBezTo>
                      <a:pt x="662" y="137"/>
                      <a:pt x="665" y="144"/>
                      <a:pt x="664" y="147"/>
                    </a:cubicBezTo>
                    <a:cubicBezTo>
                      <a:pt x="662" y="149"/>
                      <a:pt x="660" y="149"/>
                      <a:pt x="658" y="149"/>
                    </a:cubicBezTo>
                    <a:cubicBezTo>
                      <a:pt x="656" y="149"/>
                      <a:pt x="655" y="149"/>
                      <a:pt x="653" y="150"/>
                    </a:cubicBezTo>
                    <a:cubicBezTo>
                      <a:pt x="651" y="153"/>
                      <a:pt x="650" y="157"/>
                      <a:pt x="651" y="160"/>
                    </a:cubicBezTo>
                    <a:cubicBezTo>
                      <a:pt x="654" y="166"/>
                      <a:pt x="660" y="169"/>
                      <a:pt x="664" y="175"/>
                    </a:cubicBezTo>
                    <a:cubicBezTo>
                      <a:pt x="667" y="179"/>
                      <a:pt x="666" y="180"/>
                      <a:pt x="662" y="183"/>
                    </a:cubicBezTo>
                    <a:cubicBezTo>
                      <a:pt x="658" y="185"/>
                      <a:pt x="653" y="194"/>
                      <a:pt x="653" y="199"/>
                    </a:cubicBezTo>
                    <a:cubicBezTo>
                      <a:pt x="653" y="206"/>
                      <a:pt x="664" y="210"/>
                      <a:pt x="661" y="218"/>
                    </a:cubicBezTo>
                    <a:cubicBezTo>
                      <a:pt x="660" y="224"/>
                      <a:pt x="649" y="227"/>
                      <a:pt x="653" y="234"/>
                    </a:cubicBezTo>
                    <a:cubicBezTo>
                      <a:pt x="656" y="237"/>
                      <a:pt x="673" y="233"/>
                      <a:pt x="674" y="233"/>
                    </a:cubicBezTo>
                    <a:cubicBezTo>
                      <a:pt x="676" y="232"/>
                      <a:pt x="674" y="227"/>
                      <a:pt x="678" y="226"/>
                    </a:cubicBezTo>
                    <a:cubicBezTo>
                      <a:pt x="678" y="226"/>
                      <a:pt x="681" y="225"/>
                      <a:pt x="682" y="231"/>
                    </a:cubicBezTo>
                    <a:cubicBezTo>
                      <a:pt x="684" y="237"/>
                      <a:pt x="687" y="233"/>
                      <a:pt x="693" y="227"/>
                    </a:cubicBezTo>
                    <a:cubicBezTo>
                      <a:pt x="697" y="222"/>
                      <a:pt x="697" y="222"/>
                      <a:pt x="701" y="227"/>
                    </a:cubicBezTo>
                    <a:cubicBezTo>
                      <a:pt x="702" y="228"/>
                      <a:pt x="703" y="230"/>
                      <a:pt x="704" y="230"/>
                    </a:cubicBezTo>
                    <a:cubicBezTo>
                      <a:pt x="706" y="231"/>
                      <a:pt x="717" y="222"/>
                      <a:pt x="717" y="221"/>
                    </a:cubicBezTo>
                    <a:cubicBezTo>
                      <a:pt x="719" y="216"/>
                      <a:pt x="719" y="216"/>
                      <a:pt x="711" y="209"/>
                    </a:cubicBezTo>
                    <a:cubicBezTo>
                      <a:pt x="710" y="207"/>
                      <a:pt x="707" y="204"/>
                      <a:pt x="707" y="201"/>
                    </a:cubicBezTo>
                    <a:cubicBezTo>
                      <a:pt x="707" y="199"/>
                      <a:pt x="710" y="199"/>
                      <a:pt x="710" y="198"/>
                    </a:cubicBezTo>
                    <a:cubicBezTo>
                      <a:pt x="712" y="194"/>
                      <a:pt x="710" y="191"/>
                      <a:pt x="710" y="188"/>
                    </a:cubicBezTo>
                    <a:cubicBezTo>
                      <a:pt x="711" y="185"/>
                      <a:pt x="712" y="185"/>
                      <a:pt x="713" y="185"/>
                    </a:cubicBezTo>
                    <a:cubicBezTo>
                      <a:pt x="714" y="185"/>
                      <a:pt x="719" y="184"/>
                      <a:pt x="720" y="178"/>
                    </a:cubicBezTo>
                    <a:cubicBezTo>
                      <a:pt x="723" y="170"/>
                      <a:pt x="712" y="166"/>
                      <a:pt x="714" y="158"/>
                    </a:cubicBezTo>
                    <a:cubicBezTo>
                      <a:pt x="716" y="152"/>
                      <a:pt x="723" y="150"/>
                      <a:pt x="726" y="144"/>
                    </a:cubicBezTo>
                    <a:cubicBezTo>
                      <a:pt x="730" y="138"/>
                      <a:pt x="726" y="130"/>
                      <a:pt x="729" y="123"/>
                    </a:cubicBezTo>
                    <a:cubicBezTo>
                      <a:pt x="731" y="121"/>
                      <a:pt x="733" y="120"/>
                      <a:pt x="735" y="118"/>
                    </a:cubicBezTo>
                    <a:cubicBezTo>
                      <a:pt x="740" y="108"/>
                      <a:pt x="723" y="95"/>
                      <a:pt x="735" y="89"/>
                    </a:cubicBezTo>
                    <a:cubicBezTo>
                      <a:pt x="737" y="88"/>
                      <a:pt x="741" y="89"/>
                      <a:pt x="743" y="87"/>
                    </a:cubicBezTo>
                    <a:cubicBezTo>
                      <a:pt x="746" y="85"/>
                      <a:pt x="745" y="82"/>
                      <a:pt x="745" y="81"/>
                    </a:cubicBezTo>
                    <a:cubicBezTo>
                      <a:pt x="745" y="81"/>
                      <a:pt x="740" y="70"/>
                      <a:pt x="733" y="69"/>
                    </a:cubicBezTo>
                    <a:cubicBezTo>
                      <a:pt x="701" y="71"/>
                      <a:pt x="701" y="71"/>
                      <a:pt x="701" y="71"/>
                    </a:cubicBezTo>
                    <a:cubicBezTo>
                      <a:pt x="698" y="71"/>
                      <a:pt x="695" y="73"/>
                      <a:pt x="693" y="74"/>
                    </a:cubicBezTo>
                    <a:cubicBezTo>
                      <a:pt x="664" y="90"/>
                      <a:pt x="664" y="90"/>
                      <a:pt x="655" y="102"/>
                    </a:cubicBezTo>
                    <a:cubicBezTo>
                      <a:pt x="654" y="103"/>
                      <a:pt x="653" y="103"/>
                      <a:pt x="651" y="103"/>
                    </a:cubicBezTo>
                    <a:cubicBezTo>
                      <a:pt x="647" y="103"/>
                      <a:pt x="631" y="106"/>
                      <a:pt x="629" y="110"/>
                    </a:cubicBezTo>
                    <a:cubicBezTo>
                      <a:pt x="623" y="119"/>
                      <a:pt x="634" y="139"/>
                      <a:pt x="660" y="138"/>
                    </a:cubicBezTo>
                    <a:moveTo>
                      <a:pt x="43" y="441"/>
                    </a:moveTo>
                    <a:cubicBezTo>
                      <a:pt x="44" y="443"/>
                      <a:pt x="44" y="445"/>
                      <a:pt x="44" y="448"/>
                    </a:cubicBezTo>
                    <a:cubicBezTo>
                      <a:pt x="46" y="456"/>
                      <a:pt x="54" y="444"/>
                      <a:pt x="54" y="444"/>
                    </a:cubicBezTo>
                    <a:cubicBezTo>
                      <a:pt x="61" y="434"/>
                      <a:pt x="51" y="427"/>
                      <a:pt x="48" y="426"/>
                    </a:cubicBezTo>
                    <a:cubicBezTo>
                      <a:pt x="43" y="423"/>
                      <a:pt x="41" y="427"/>
                      <a:pt x="40" y="429"/>
                    </a:cubicBezTo>
                    <a:cubicBezTo>
                      <a:pt x="40" y="430"/>
                      <a:pt x="40" y="431"/>
                      <a:pt x="40" y="433"/>
                    </a:cubicBezTo>
                    <a:cubicBezTo>
                      <a:pt x="41" y="436"/>
                      <a:pt x="43" y="438"/>
                      <a:pt x="43" y="441"/>
                    </a:cubicBezTo>
                    <a:moveTo>
                      <a:pt x="38" y="523"/>
                    </a:moveTo>
                    <a:cubicBezTo>
                      <a:pt x="39" y="520"/>
                      <a:pt x="38" y="515"/>
                      <a:pt x="34" y="513"/>
                    </a:cubicBezTo>
                    <a:cubicBezTo>
                      <a:pt x="30" y="511"/>
                      <a:pt x="28" y="515"/>
                      <a:pt x="28" y="515"/>
                    </a:cubicBezTo>
                    <a:cubicBezTo>
                      <a:pt x="26" y="517"/>
                      <a:pt x="26" y="523"/>
                      <a:pt x="27" y="526"/>
                    </a:cubicBezTo>
                    <a:cubicBezTo>
                      <a:pt x="29" y="530"/>
                      <a:pt x="36" y="527"/>
                      <a:pt x="38" y="523"/>
                    </a:cubicBezTo>
                    <a:moveTo>
                      <a:pt x="102" y="600"/>
                    </a:moveTo>
                    <a:cubicBezTo>
                      <a:pt x="102" y="600"/>
                      <a:pt x="92" y="605"/>
                      <a:pt x="89" y="608"/>
                    </a:cubicBezTo>
                    <a:cubicBezTo>
                      <a:pt x="86" y="611"/>
                      <a:pt x="87" y="614"/>
                      <a:pt x="88" y="618"/>
                    </a:cubicBezTo>
                    <a:cubicBezTo>
                      <a:pt x="90" y="622"/>
                      <a:pt x="91" y="624"/>
                      <a:pt x="94" y="622"/>
                    </a:cubicBezTo>
                    <a:cubicBezTo>
                      <a:pt x="96" y="621"/>
                      <a:pt x="107" y="615"/>
                      <a:pt x="110" y="609"/>
                    </a:cubicBezTo>
                    <a:cubicBezTo>
                      <a:pt x="111" y="606"/>
                      <a:pt x="109" y="600"/>
                      <a:pt x="107" y="599"/>
                    </a:cubicBezTo>
                    <a:cubicBezTo>
                      <a:pt x="106" y="599"/>
                      <a:pt x="105" y="599"/>
                      <a:pt x="102" y="600"/>
                    </a:cubicBezTo>
                    <a:moveTo>
                      <a:pt x="941" y="329"/>
                    </a:moveTo>
                    <a:cubicBezTo>
                      <a:pt x="945" y="331"/>
                      <a:pt x="945" y="330"/>
                      <a:pt x="947" y="327"/>
                    </a:cubicBezTo>
                    <a:cubicBezTo>
                      <a:pt x="947" y="327"/>
                      <a:pt x="952" y="312"/>
                      <a:pt x="950" y="306"/>
                    </a:cubicBezTo>
                    <a:cubicBezTo>
                      <a:pt x="947" y="295"/>
                      <a:pt x="924" y="287"/>
                      <a:pt x="922" y="287"/>
                    </a:cubicBezTo>
                    <a:cubicBezTo>
                      <a:pt x="921" y="288"/>
                      <a:pt x="921" y="289"/>
                      <a:pt x="922" y="292"/>
                    </a:cubicBezTo>
                    <a:cubicBezTo>
                      <a:pt x="923" y="295"/>
                      <a:pt x="924" y="297"/>
                      <a:pt x="925" y="300"/>
                    </a:cubicBezTo>
                    <a:cubicBezTo>
                      <a:pt x="925" y="303"/>
                      <a:pt x="925" y="306"/>
                      <a:pt x="925" y="308"/>
                    </a:cubicBezTo>
                    <a:cubicBezTo>
                      <a:pt x="926" y="311"/>
                      <a:pt x="926" y="313"/>
                      <a:pt x="927" y="316"/>
                    </a:cubicBezTo>
                    <a:cubicBezTo>
                      <a:pt x="930" y="323"/>
                      <a:pt x="938" y="328"/>
                      <a:pt x="941" y="329"/>
                    </a:cubicBezTo>
                    <a:moveTo>
                      <a:pt x="266" y="725"/>
                    </a:moveTo>
                    <a:cubicBezTo>
                      <a:pt x="264" y="706"/>
                      <a:pt x="267" y="700"/>
                      <a:pt x="269" y="697"/>
                    </a:cubicBezTo>
                    <a:cubicBezTo>
                      <a:pt x="270" y="694"/>
                      <a:pt x="270" y="694"/>
                      <a:pt x="270" y="692"/>
                    </a:cubicBezTo>
                    <a:cubicBezTo>
                      <a:pt x="270" y="691"/>
                      <a:pt x="270" y="689"/>
                      <a:pt x="270" y="688"/>
                    </a:cubicBezTo>
                    <a:cubicBezTo>
                      <a:pt x="270" y="685"/>
                      <a:pt x="268" y="677"/>
                      <a:pt x="267" y="672"/>
                    </a:cubicBezTo>
                    <a:cubicBezTo>
                      <a:pt x="260" y="636"/>
                      <a:pt x="253" y="634"/>
                      <a:pt x="245" y="632"/>
                    </a:cubicBezTo>
                    <a:cubicBezTo>
                      <a:pt x="244" y="632"/>
                      <a:pt x="243" y="632"/>
                      <a:pt x="243" y="632"/>
                    </a:cubicBezTo>
                    <a:cubicBezTo>
                      <a:pt x="242" y="633"/>
                      <a:pt x="241" y="635"/>
                      <a:pt x="242" y="640"/>
                    </a:cubicBezTo>
                    <a:cubicBezTo>
                      <a:pt x="243" y="650"/>
                      <a:pt x="243" y="650"/>
                      <a:pt x="250" y="667"/>
                    </a:cubicBezTo>
                    <a:cubicBezTo>
                      <a:pt x="260" y="687"/>
                      <a:pt x="258" y="698"/>
                      <a:pt x="256" y="711"/>
                    </a:cubicBezTo>
                    <a:cubicBezTo>
                      <a:pt x="254" y="723"/>
                      <a:pt x="255" y="730"/>
                      <a:pt x="256" y="734"/>
                    </a:cubicBezTo>
                    <a:cubicBezTo>
                      <a:pt x="260" y="751"/>
                      <a:pt x="271" y="767"/>
                      <a:pt x="274" y="769"/>
                    </a:cubicBezTo>
                    <a:cubicBezTo>
                      <a:pt x="275" y="767"/>
                      <a:pt x="275" y="767"/>
                      <a:pt x="272" y="754"/>
                    </a:cubicBezTo>
                    <a:cubicBezTo>
                      <a:pt x="270" y="745"/>
                      <a:pt x="267" y="733"/>
                      <a:pt x="266" y="725"/>
                    </a:cubicBezTo>
                    <a:moveTo>
                      <a:pt x="593" y="169"/>
                    </a:moveTo>
                    <a:cubicBezTo>
                      <a:pt x="594" y="169"/>
                      <a:pt x="594" y="169"/>
                      <a:pt x="595" y="168"/>
                    </a:cubicBezTo>
                    <a:cubicBezTo>
                      <a:pt x="595" y="168"/>
                      <a:pt x="595" y="168"/>
                      <a:pt x="595" y="168"/>
                    </a:cubicBezTo>
                    <a:cubicBezTo>
                      <a:pt x="595" y="168"/>
                      <a:pt x="595" y="168"/>
                      <a:pt x="596" y="166"/>
                    </a:cubicBezTo>
                    <a:cubicBezTo>
                      <a:pt x="596" y="166"/>
                      <a:pt x="595" y="155"/>
                      <a:pt x="591" y="155"/>
                    </a:cubicBezTo>
                    <a:cubicBezTo>
                      <a:pt x="587" y="156"/>
                      <a:pt x="588" y="167"/>
                      <a:pt x="590" y="169"/>
                    </a:cubicBezTo>
                    <a:cubicBezTo>
                      <a:pt x="590" y="170"/>
                      <a:pt x="591" y="170"/>
                      <a:pt x="593" y="169"/>
                    </a:cubicBezTo>
                    <a:moveTo>
                      <a:pt x="571" y="210"/>
                    </a:moveTo>
                    <a:cubicBezTo>
                      <a:pt x="568" y="211"/>
                      <a:pt x="565" y="220"/>
                      <a:pt x="567" y="224"/>
                    </a:cubicBezTo>
                    <a:cubicBezTo>
                      <a:pt x="569" y="225"/>
                      <a:pt x="575" y="227"/>
                      <a:pt x="575" y="223"/>
                    </a:cubicBezTo>
                    <a:cubicBezTo>
                      <a:pt x="576" y="219"/>
                      <a:pt x="573" y="210"/>
                      <a:pt x="571" y="210"/>
                    </a:cubicBezTo>
                    <a:moveTo>
                      <a:pt x="555" y="215"/>
                    </a:moveTo>
                    <a:cubicBezTo>
                      <a:pt x="555" y="215"/>
                      <a:pt x="556" y="201"/>
                      <a:pt x="553" y="201"/>
                    </a:cubicBezTo>
                    <a:cubicBezTo>
                      <a:pt x="550" y="202"/>
                      <a:pt x="547" y="209"/>
                      <a:pt x="547" y="211"/>
                    </a:cubicBezTo>
                    <a:cubicBezTo>
                      <a:pt x="546" y="214"/>
                      <a:pt x="547" y="222"/>
                      <a:pt x="549" y="223"/>
                    </a:cubicBezTo>
                    <a:cubicBezTo>
                      <a:pt x="550" y="225"/>
                      <a:pt x="554" y="223"/>
                      <a:pt x="555" y="215"/>
                    </a:cubicBezTo>
                    <a:moveTo>
                      <a:pt x="549" y="304"/>
                    </a:moveTo>
                    <a:cubicBezTo>
                      <a:pt x="541" y="305"/>
                      <a:pt x="543" y="315"/>
                      <a:pt x="549" y="321"/>
                    </a:cubicBezTo>
                    <a:cubicBezTo>
                      <a:pt x="550" y="323"/>
                      <a:pt x="553" y="327"/>
                      <a:pt x="555" y="312"/>
                    </a:cubicBezTo>
                    <a:cubicBezTo>
                      <a:pt x="555" y="309"/>
                      <a:pt x="555" y="304"/>
                      <a:pt x="549" y="304"/>
                    </a:cubicBezTo>
                    <a:moveTo>
                      <a:pt x="560" y="276"/>
                    </a:moveTo>
                    <a:cubicBezTo>
                      <a:pt x="561" y="274"/>
                      <a:pt x="558" y="264"/>
                      <a:pt x="556" y="264"/>
                    </a:cubicBezTo>
                    <a:cubicBezTo>
                      <a:pt x="552" y="265"/>
                      <a:pt x="553" y="275"/>
                      <a:pt x="555" y="279"/>
                    </a:cubicBezTo>
                    <a:cubicBezTo>
                      <a:pt x="558" y="282"/>
                      <a:pt x="560" y="276"/>
                      <a:pt x="560" y="276"/>
                    </a:cubicBezTo>
                    <a:moveTo>
                      <a:pt x="789" y="537"/>
                    </a:moveTo>
                    <a:cubicBezTo>
                      <a:pt x="789" y="537"/>
                      <a:pt x="789" y="537"/>
                      <a:pt x="789" y="535"/>
                    </a:cubicBezTo>
                    <a:cubicBezTo>
                      <a:pt x="789" y="533"/>
                      <a:pt x="788" y="531"/>
                      <a:pt x="788" y="529"/>
                    </a:cubicBezTo>
                    <a:cubicBezTo>
                      <a:pt x="787" y="527"/>
                      <a:pt x="787" y="526"/>
                      <a:pt x="786" y="524"/>
                    </a:cubicBezTo>
                    <a:cubicBezTo>
                      <a:pt x="785" y="518"/>
                      <a:pt x="783" y="518"/>
                      <a:pt x="782" y="518"/>
                    </a:cubicBezTo>
                    <a:cubicBezTo>
                      <a:pt x="774" y="520"/>
                      <a:pt x="778" y="535"/>
                      <a:pt x="782" y="538"/>
                    </a:cubicBezTo>
                    <a:cubicBezTo>
                      <a:pt x="784" y="540"/>
                      <a:pt x="788" y="539"/>
                      <a:pt x="789" y="537"/>
                    </a:cubicBezTo>
                    <a:moveTo>
                      <a:pt x="795" y="508"/>
                    </a:moveTo>
                    <a:cubicBezTo>
                      <a:pt x="796" y="508"/>
                      <a:pt x="797" y="505"/>
                      <a:pt x="798" y="502"/>
                    </a:cubicBezTo>
                    <a:cubicBezTo>
                      <a:pt x="798" y="500"/>
                      <a:pt x="798" y="500"/>
                      <a:pt x="799" y="499"/>
                    </a:cubicBezTo>
                    <a:cubicBezTo>
                      <a:pt x="801" y="496"/>
                      <a:pt x="804" y="499"/>
                      <a:pt x="805" y="500"/>
                    </a:cubicBezTo>
                    <a:cubicBezTo>
                      <a:pt x="806" y="501"/>
                      <a:pt x="811" y="500"/>
                      <a:pt x="810" y="494"/>
                    </a:cubicBezTo>
                    <a:cubicBezTo>
                      <a:pt x="810" y="493"/>
                      <a:pt x="808" y="484"/>
                      <a:pt x="805" y="484"/>
                    </a:cubicBezTo>
                    <a:cubicBezTo>
                      <a:pt x="803" y="485"/>
                      <a:pt x="800" y="489"/>
                      <a:pt x="799" y="492"/>
                    </a:cubicBezTo>
                    <a:cubicBezTo>
                      <a:pt x="798" y="492"/>
                      <a:pt x="798" y="493"/>
                      <a:pt x="798" y="493"/>
                    </a:cubicBezTo>
                    <a:cubicBezTo>
                      <a:pt x="797" y="493"/>
                      <a:pt x="797" y="493"/>
                      <a:pt x="796" y="493"/>
                    </a:cubicBezTo>
                    <a:cubicBezTo>
                      <a:pt x="795" y="493"/>
                      <a:pt x="794" y="492"/>
                      <a:pt x="793" y="492"/>
                    </a:cubicBezTo>
                    <a:cubicBezTo>
                      <a:pt x="790" y="492"/>
                      <a:pt x="786" y="497"/>
                      <a:pt x="787" y="500"/>
                    </a:cubicBezTo>
                    <a:cubicBezTo>
                      <a:pt x="788" y="504"/>
                      <a:pt x="793" y="508"/>
                      <a:pt x="795" y="508"/>
                    </a:cubicBezTo>
                  </a:path>
                </a:pathLst>
              </a:custGeom>
              <a:solidFill>
                <a:srgbClr val="81390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1951" y="1506"/>
                <a:ext cx="2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28" h="68" extrusionOk="0">
                    <a:moveTo>
                      <a:pt x="7" y="0"/>
                    </a:moveTo>
                    <a:cubicBezTo>
                      <a:pt x="7" y="0"/>
                      <a:pt x="6" y="0"/>
                      <a:pt x="5" y="1"/>
                    </a:cubicBezTo>
                    <a:cubicBezTo>
                      <a:pt x="1" y="2"/>
                      <a:pt x="0" y="6"/>
                      <a:pt x="1" y="10"/>
                    </a:cubicBezTo>
                    <a:cubicBezTo>
                      <a:pt x="7" y="26"/>
                      <a:pt x="11" y="43"/>
                      <a:pt x="14" y="62"/>
                    </a:cubicBezTo>
                    <a:cubicBezTo>
                      <a:pt x="14" y="66"/>
                      <a:pt x="17" y="68"/>
                      <a:pt x="21" y="68"/>
                    </a:cubicBezTo>
                    <a:cubicBezTo>
                      <a:pt x="21" y="68"/>
                      <a:pt x="22" y="68"/>
                      <a:pt x="22" y="68"/>
                    </a:cubicBezTo>
                    <a:cubicBezTo>
                      <a:pt x="26" y="67"/>
                      <a:pt x="28" y="64"/>
                      <a:pt x="28" y="60"/>
                    </a:cubicBezTo>
                    <a:cubicBezTo>
                      <a:pt x="25" y="40"/>
                      <a:pt x="21" y="22"/>
                      <a:pt x="14" y="5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1437" y="1613"/>
                <a:ext cx="544" cy="852"/>
              </a:xfrm>
              <a:custGeom>
                <a:avLst/>
                <a:gdLst/>
                <a:ahLst/>
                <a:cxnLst/>
                <a:rect l="l" t="t" r="r" b="b"/>
                <a:pathLst>
                  <a:path w="558" h="874" extrusionOk="0">
                    <a:moveTo>
                      <a:pt x="8" y="850"/>
                    </a:moveTo>
                    <a:cubicBezTo>
                      <a:pt x="7" y="850"/>
                      <a:pt x="6" y="851"/>
                      <a:pt x="5" y="852"/>
                    </a:cubicBezTo>
                    <a:cubicBezTo>
                      <a:pt x="1" y="859"/>
                      <a:pt x="0" y="866"/>
                      <a:pt x="0" y="874"/>
                    </a:cubicBezTo>
                    <a:cubicBezTo>
                      <a:pt x="9" y="867"/>
                      <a:pt x="17" y="860"/>
                      <a:pt x="26" y="852"/>
                    </a:cubicBezTo>
                    <a:cubicBezTo>
                      <a:pt x="20" y="851"/>
                      <a:pt x="14" y="851"/>
                      <a:pt x="8" y="850"/>
                    </a:cubicBezTo>
                    <a:moveTo>
                      <a:pt x="31" y="831"/>
                    </a:moveTo>
                    <a:cubicBezTo>
                      <a:pt x="29" y="831"/>
                      <a:pt x="28" y="832"/>
                      <a:pt x="27" y="833"/>
                    </a:cubicBezTo>
                    <a:cubicBezTo>
                      <a:pt x="25" y="834"/>
                      <a:pt x="23" y="836"/>
                      <a:pt x="21" y="838"/>
                    </a:cubicBezTo>
                    <a:cubicBezTo>
                      <a:pt x="27" y="838"/>
                      <a:pt x="32" y="839"/>
                      <a:pt x="38" y="840"/>
                    </a:cubicBezTo>
                    <a:cubicBezTo>
                      <a:pt x="38" y="838"/>
                      <a:pt x="38" y="835"/>
                      <a:pt x="37" y="833"/>
                    </a:cubicBezTo>
                    <a:cubicBezTo>
                      <a:pt x="35" y="832"/>
                      <a:pt x="33" y="831"/>
                      <a:pt x="31" y="831"/>
                    </a:cubicBezTo>
                    <a:moveTo>
                      <a:pt x="113" y="755"/>
                    </a:moveTo>
                    <a:cubicBezTo>
                      <a:pt x="111" y="755"/>
                      <a:pt x="109" y="756"/>
                      <a:pt x="108" y="757"/>
                    </a:cubicBezTo>
                    <a:cubicBezTo>
                      <a:pt x="95" y="770"/>
                      <a:pt x="81" y="783"/>
                      <a:pt x="67" y="796"/>
                    </a:cubicBezTo>
                    <a:cubicBezTo>
                      <a:pt x="65" y="798"/>
                      <a:pt x="65" y="803"/>
                      <a:pt x="67" y="805"/>
                    </a:cubicBezTo>
                    <a:cubicBezTo>
                      <a:pt x="68" y="807"/>
                      <a:pt x="71" y="808"/>
                      <a:pt x="72" y="808"/>
                    </a:cubicBezTo>
                    <a:cubicBezTo>
                      <a:pt x="74" y="808"/>
                      <a:pt x="76" y="807"/>
                      <a:pt x="77" y="806"/>
                    </a:cubicBezTo>
                    <a:cubicBezTo>
                      <a:pt x="91" y="793"/>
                      <a:pt x="104" y="780"/>
                      <a:pt x="117" y="767"/>
                    </a:cubicBezTo>
                    <a:cubicBezTo>
                      <a:pt x="120" y="764"/>
                      <a:pt x="121" y="760"/>
                      <a:pt x="117" y="757"/>
                    </a:cubicBezTo>
                    <a:cubicBezTo>
                      <a:pt x="116" y="756"/>
                      <a:pt x="114" y="755"/>
                      <a:pt x="113" y="755"/>
                    </a:cubicBezTo>
                    <a:moveTo>
                      <a:pt x="190" y="675"/>
                    </a:moveTo>
                    <a:cubicBezTo>
                      <a:pt x="189" y="675"/>
                      <a:pt x="187" y="676"/>
                      <a:pt x="185" y="678"/>
                    </a:cubicBezTo>
                    <a:cubicBezTo>
                      <a:pt x="173" y="691"/>
                      <a:pt x="160" y="705"/>
                      <a:pt x="147" y="718"/>
                    </a:cubicBezTo>
                    <a:cubicBezTo>
                      <a:pt x="144" y="721"/>
                      <a:pt x="144" y="725"/>
                      <a:pt x="147" y="728"/>
                    </a:cubicBezTo>
                    <a:cubicBezTo>
                      <a:pt x="148" y="729"/>
                      <a:pt x="150" y="730"/>
                      <a:pt x="152" y="730"/>
                    </a:cubicBezTo>
                    <a:cubicBezTo>
                      <a:pt x="154" y="730"/>
                      <a:pt x="155" y="729"/>
                      <a:pt x="157" y="728"/>
                    </a:cubicBezTo>
                    <a:cubicBezTo>
                      <a:pt x="170" y="714"/>
                      <a:pt x="183" y="701"/>
                      <a:pt x="195" y="687"/>
                    </a:cubicBezTo>
                    <a:cubicBezTo>
                      <a:pt x="198" y="684"/>
                      <a:pt x="198" y="680"/>
                      <a:pt x="195" y="677"/>
                    </a:cubicBezTo>
                    <a:cubicBezTo>
                      <a:pt x="194" y="676"/>
                      <a:pt x="192" y="675"/>
                      <a:pt x="190" y="675"/>
                    </a:cubicBezTo>
                    <a:moveTo>
                      <a:pt x="264" y="592"/>
                    </a:moveTo>
                    <a:cubicBezTo>
                      <a:pt x="262" y="592"/>
                      <a:pt x="260" y="592"/>
                      <a:pt x="258" y="594"/>
                    </a:cubicBezTo>
                    <a:cubicBezTo>
                      <a:pt x="246" y="608"/>
                      <a:pt x="235" y="622"/>
                      <a:pt x="223" y="636"/>
                    </a:cubicBezTo>
                    <a:cubicBezTo>
                      <a:pt x="220" y="639"/>
                      <a:pt x="220" y="644"/>
                      <a:pt x="223" y="646"/>
                    </a:cubicBezTo>
                    <a:cubicBezTo>
                      <a:pt x="224" y="647"/>
                      <a:pt x="226" y="648"/>
                      <a:pt x="227" y="648"/>
                    </a:cubicBezTo>
                    <a:cubicBezTo>
                      <a:pt x="230" y="648"/>
                      <a:pt x="231" y="647"/>
                      <a:pt x="233" y="646"/>
                    </a:cubicBezTo>
                    <a:cubicBezTo>
                      <a:pt x="245" y="631"/>
                      <a:pt x="257" y="617"/>
                      <a:pt x="269" y="603"/>
                    </a:cubicBezTo>
                    <a:cubicBezTo>
                      <a:pt x="271" y="600"/>
                      <a:pt x="271" y="596"/>
                      <a:pt x="268" y="593"/>
                    </a:cubicBezTo>
                    <a:cubicBezTo>
                      <a:pt x="267" y="592"/>
                      <a:pt x="265" y="592"/>
                      <a:pt x="264" y="592"/>
                    </a:cubicBezTo>
                    <a:moveTo>
                      <a:pt x="332" y="504"/>
                    </a:moveTo>
                    <a:cubicBezTo>
                      <a:pt x="330" y="504"/>
                      <a:pt x="328" y="505"/>
                      <a:pt x="327" y="507"/>
                    </a:cubicBezTo>
                    <a:cubicBezTo>
                      <a:pt x="316" y="521"/>
                      <a:pt x="305" y="536"/>
                      <a:pt x="293" y="551"/>
                    </a:cubicBezTo>
                    <a:cubicBezTo>
                      <a:pt x="291" y="554"/>
                      <a:pt x="291" y="558"/>
                      <a:pt x="295" y="561"/>
                    </a:cubicBezTo>
                    <a:cubicBezTo>
                      <a:pt x="296" y="562"/>
                      <a:pt x="297" y="562"/>
                      <a:pt x="299" y="562"/>
                    </a:cubicBezTo>
                    <a:cubicBezTo>
                      <a:pt x="301" y="562"/>
                      <a:pt x="303" y="561"/>
                      <a:pt x="304" y="560"/>
                    </a:cubicBezTo>
                    <a:cubicBezTo>
                      <a:pt x="316" y="545"/>
                      <a:pt x="327" y="530"/>
                      <a:pt x="338" y="515"/>
                    </a:cubicBezTo>
                    <a:cubicBezTo>
                      <a:pt x="341" y="512"/>
                      <a:pt x="340" y="507"/>
                      <a:pt x="337" y="505"/>
                    </a:cubicBezTo>
                    <a:cubicBezTo>
                      <a:pt x="335" y="504"/>
                      <a:pt x="334" y="504"/>
                      <a:pt x="332" y="504"/>
                    </a:cubicBezTo>
                    <a:moveTo>
                      <a:pt x="395" y="412"/>
                    </a:moveTo>
                    <a:cubicBezTo>
                      <a:pt x="393" y="412"/>
                      <a:pt x="391" y="413"/>
                      <a:pt x="390" y="415"/>
                    </a:cubicBezTo>
                    <a:cubicBezTo>
                      <a:pt x="380" y="431"/>
                      <a:pt x="369" y="446"/>
                      <a:pt x="359" y="461"/>
                    </a:cubicBezTo>
                    <a:cubicBezTo>
                      <a:pt x="357" y="465"/>
                      <a:pt x="357" y="469"/>
                      <a:pt x="361" y="471"/>
                    </a:cubicBezTo>
                    <a:cubicBezTo>
                      <a:pt x="362" y="472"/>
                      <a:pt x="363" y="472"/>
                      <a:pt x="365" y="472"/>
                    </a:cubicBezTo>
                    <a:cubicBezTo>
                      <a:pt x="367" y="472"/>
                      <a:pt x="369" y="471"/>
                      <a:pt x="370" y="469"/>
                    </a:cubicBezTo>
                    <a:cubicBezTo>
                      <a:pt x="381" y="454"/>
                      <a:pt x="392" y="438"/>
                      <a:pt x="401" y="423"/>
                    </a:cubicBezTo>
                    <a:cubicBezTo>
                      <a:pt x="404" y="420"/>
                      <a:pt x="403" y="415"/>
                      <a:pt x="399" y="413"/>
                    </a:cubicBezTo>
                    <a:cubicBezTo>
                      <a:pt x="398" y="412"/>
                      <a:pt x="397" y="412"/>
                      <a:pt x="395" y="412"/>
                    </a:cubicBezTo>
                    <a:moveTo>
                      <a:pt x="452" y="316"/>
                    </a:moveTo>
                    <a:cubicBezTo>
                      <a:pt x="449" y="316"/>
                      <a:pt x="447" y="317"/>
                      <a:pt x="445" y="320"/>
                    </a:cubicBezTo>
                    <a:cubicBezTo>
                      <a:pt x="437" y="336"/>
                      <a:pt x="428" y="352"/>
                      <a:pt x="419" y="368"/>
                    </a:cubicBezTo>
                    <a:cubicBezTo>
                      <a:pt x="416" y="371"/>
                      <a:pt x="418" y="376"/>
                      <a:pt x="421" y="377"/>
                    </a:cubicBezTo>
                    <a:cubicBezTo>
                      <a:pt x="422" y="378"/>
                      <a:pt x="424" y="378"/>
                      <a:pt x="425" y="378"/>
                    </a:cubicBezTo>
                    <a:cubicBezTo>
                      <a:pt x="427" y="378"/>
                      <a:pt x="429" y="377"/>
                      <a:pt x="431" y="375"/>
                    </a:cubicBezTo>
                    <a:cubicBezTo>
                      <a:pt x="440" y="359"/>
                      <a:pt x="449" y="342"/>
                      <a:pt x="458" y="326"/>
                    </a:cubicBezTo>
                    <a:cubicBezTo>
                      <a:pt x="460" y="323"/>
                      <a:pt x="458" y="319"/>
                      <a:pt x="455" y="317"/>
                    </a:cubicBezTo>
                    <a:cubicBezTo>
                      <a:pt x="454" y="316"/>
                      <a:pt x="453" y="316"/>
                      <a:pt x="452" y="316"/>
                    </a:cubicBezTo>
                    <a:moveTo>
                      <a:pt x="499" y="215"/>
                    </a:moveTo>
                    <a:cubicBezTo>
                      <a:pt x="496" y="215"/>
                      <a:pt x="494" y="217"/>
                      <a:pt x="493" y="220"/>
                    </a:cubicBezTo>
                    <a:cubicBezTo>
                      <a:pt x="486" y="236"/>
                      <a:pt x="479" y="253"/>
                      <a:pt x="471" y="270"/>
                    </a:cubicBezTo>
                    <a:cubicBezTo>
                      <a:pt x="469" y="274"/>
                      <a:pt x="471" y="278"/>
                      <a:pt x="474" y="279"/>
                    </a:cubicBezTo>
                    <a:cubicBezTo>
                      <a:pt x="475" y="280"/>
                      <a:pt x="476" y="280"/>
                      <a:pt x="477" y="280"/>
                    </a:cubicBezTo>
                    <a:cubicBezTo>
                      <a:pt x="479" y="280"/>
                      <a:pt x="482" y="279"/>
                      <a:pt x="483" y="276"/>
                    </a:cubicBezTo>
                    <a:cubicBezTo>
                      <a:pt x="491" y="259"/>
                      <a:pt x="499" y="242"/>
                      <a:pt x="506" y="225"/>
                    </a:cubicBezTo>
                    <a:cubicBezTo>
                      <a:pt x="507" y="221"/>
                      <a:pt x="506" y="217"/>
                      <a:pt x="502" y="216"/>
                    </a:cubicBezTo>
                    <a:cubicBezTo>
                      <a:pt x="501" y="215"/>
                      <a:pt x="500" y="215"/>
                      <a:pt x="499" y="215"/>
                    </a:cubicBezTo>
                    <a:moveTo>
                      <a:pt x="535" y="110"/>
                    </a:moveTo>
                    <a:cubicBezTo>
                      <a:pt x="532" y="110"/>
                      <a:pt x="529" y="112"/>
                      <a:pt x="528" y="115"/>
                    </a:cubicBezTo>
                    <a:cubicBezTo>
                      <a:pt x="523" y="132"/>
                      <a:pt x="519" y="150"/>
                      <a:pt x="512" y="168"/>
                    </a:cubicBezTo>
                    <a:cubicBezTo>
                      <a:pt x="511" y="171"/>
                      <a:pt x="513" y="175"/>
                      <a:pt x="517" y="177"/>
                    </a:cubicBezTo>
                    <a:cubicBezTo>
                      <a:pt x="517" y="177"/>
                      <a:pt x="518" y="177"/>
                      <a:pt x="519" y="177"/>
                    </a:cubicBezTo>
                    <a:cubicBezTo>
                      <a:pt x="522" y="177"/>
                      <a:pt x="524" y="175"/>
                      <a:pt x="525" y="172"/>
                    </a:cubicBezTo>
                    <a:cubicBezTo>
                      <a:pt x="531" y="154"/>
                      <a:pt x="537" y="136"/>
                      <a:pt x="541" y="118"/>
                    </a:cubicBezTo>
                    <a:cubicBezTo>
                      <a:pt x="542" y="115"/>
                      <a:pt x="540" y="111"/>
                      <a:pt x="536" y="110"/>
                    </a:cubicBezTo>
                    <a:cubicBezTo>
                      <a:pt x="536" y="110"/>
                      <a:pt x="535" y="110"/>
                      <a:pt x="535" y="110"/>
                    </a:cubicBezTo>
                    <a:moveTo>
                      <a:pt x="551" y="0"/>
                    </a:moveTo>
                    <a:cubicBezTo>
                      <a:pt x="548" y="0"/>
                      <a:pt x="544" y="3"/>
                      <a:pt x="544" y="6"/>
                    </a:cubicBezTo>
                    <a:cubicBezTo>
                      <a:pt x="543" y="24"/>
                      <a:pt x="542" y="42"/>
                      <a:pt x="539" y="61"/>
                    </a:cubicBezTo>
                    <a:cubicBezTo>
                      <a:pt x="538" y="65"/>
                      <a:pt x="541" y="68"/>
                      <a:pt x="544" y="69"/>
                    </a:cubicBezTo>
                    <a:cubicBezTo>
                      <a:pt x="545" y="69"/>
                      <a:pt x="545" y="69"/>
                      <a:pt x="546" y="69"/>
                    </a:cubicBezTo>
                    <a:cubicBezTo>
                      <a:pt x="549" y="69"/>
                      <a:pt x="552" y="67"/>
                      <a:pt x="552" y="63"/>
                    </a:cubicBezTo>
                    <a:cubicBezTo>
                      <a:pt x="556" y="44"/>
                      <a:pt x="558" y="25"/>
                      <a:pt x="558" y="7"/>
                    </a:cubicBezTo>
                    <a:cubicBezTo>
                      <a:pt x="558" y="3"/>
                      <a:pt x="555" y="0"/>
                      <a:pt x="551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1419" y="2444"/>
                <a:ext cx="23" cy="29"/>
              </a:xfrm>
              <a:custGeom>
                <a:avLst/>
                <a:gdLst/>
                <a:ahLst/>
                <a:cxnLst/>
                <a:rect l="l" t="t" r="r" b="b"/>
                <a:pathLst>
                  <a:path w="24" h="30" extrusionOk="0">
                    <a:moveTo>
                      <a:pt x="24" y="0"/>
                    </a:moveTo>
                    <a:cubicBezTo>
                      <a:pt x="17" y="6"/>
                      <a:pt x="10" y="11"/>
                      <a:pt x="3" y="17"/>
                    </a:cubicBezTo>
                    <a:cubicBezTo>
                      <a:pt x="0" y="20"/>
                      <a:pt x="0" y="24"/>
                      <a:pt x="3" y="27"/>
                    </a:cubicBezTo>
                    <a:cubicBezTo>
                      <a:pt x="4" y="29"/>
                      <a:pt x="6" y="30"/>
                      <a:pt x="8" y="30"/>
                    </a:cubicBezTo>
                    <a:cubicBezTo>
                      <a:pt x="10" y="30"/>
                      <a:pt x="11" y="29"/>
                      <a:pt x="12" y="28"/>
                    </a:cubicBezTo>
                    <a:cubicBezTo>
                      <a:pt x="15" y="26"/>
                      <a:pt x="17" y="24"/>
                      <a:pt x="19" y="22"/>
                    </a:cubicBezTo>
                    <a:cubicBezTo>
                      <a:pt x="19" y="14"/>
                      <a:pt x="20" y="7"/>
                      <a:pt x="24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1246" y="2494"/>
                <a:ext cx="146" cy="11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13" extrusionOk="0">
                    <a:moveTo>
                      <a:pt x="53" y="67"/>
                    </a:moveTo>
                    <a:cubicBezTo>
                      <a:pt x="52" y="67"/>
                      <a:pt x="50" y="68"/>
                      <a:pt x="49" y="69"/>
                    </a:cubicBezTo>
                    <a:cubicBezTo>
                      <a:pt x="34" y="80"/>
                      <a:pt x="19" y="90"/>
                      <a:pt x="4" y="100"/>
                    </a:cubicBezTo>
                    <a:cubicBezTo>
                      <a:pt x="0" y="103"/>
                      <a:pt x="0" y="107"/>
                      <a:pt x="2" y="110"/>
                    </a:cubicBezTo>
                    <a:cubicBezTo>
                      <a:pt x="3" y="112"/>
                      <a:pt x="5" y="113"/>
                      <a:pt x="7" y="113"/>
                    </a:cubicBezTo>
                    <a:cubicBezTo>
                      <a:pt x="9" y="113"/>
                      <a:pt x="10" y="113"/>
                      <a:pt x="11" y="112"/>
                    </a:cubicBezTo>
                    <a:cubicBezTo>
                      <a:pt x="27" y="102"/>
                      <a:pt x="42" y="91"/>
                      <a:pt x="57" y="80"/>
                    </a:cubicBezTo>
                    <a:cubicBezTo>
                      <a:pt x="60" y="78"/>
                      <a:pt x="61" y="73"/>
                      <a:pt x="59" y="70"/>
                    </a:cubicBezTo>
                    <a:cubicBezTo>
                      <a:pt x="57" y="68"/>
                      <a:pt x="55" y="67"/>
                      <a:pt x="53" y="67"/>
                    </a:cubicBezTo>
                    <a:moveTo>
                      <a:pt x="142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123" y="13"/>
                      <a:pt x="108" y="25"/>
                      <a:pt x="94" y="36"/>
                    </a:cubicBezTo>
                    <a:cubicBezTo>
                      <a:pt x="91" y="38"/>
                      <a:pt x="90" y="42"/>
                      <a:pt x="93" y="45"/>
                    </a:cubicBezTo>
                    <a:cubicBezTo>
                      <a:pt x="94" y="47"/>
                      <a:pt x="96" y="48"/>
                      <a:pt x="98" y="48"/>
                    </a:cubicBezTo>
                    <a:cubicBezTo>
                      <a:pt x="100" y="48"/>
                      <a:pt x="101" y="48"/>
                      <a:pt x="102" y="47"/>
                    </a:cubicBezTo>
                    <a:cubicBezTo>
                      <a:pt x="117" y="36"/>
                      <a:pt x="132" y="24"/>
                      <a:pt x="146" y="12"/>
                    </a:cubicBezTo>
                    <a:cubicBezTo>
                      <a:pt x="150" y="10"/>
                      <a:pt x="150" y="6"/>
                      <a:pt x="147" y="3"/>
                    </a:cubicBezTo>
                    <a:cubicBezTo>
                      <a:pt x="146" y="1"/>
                      <a:pt x="144" y="0"/>
                      <a:pt x="142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1155" y="2620"/>
                <a:ext cx="61" cy="42"/>
              </a:xfrm>
              <a:custGeom>
                <a:avLst/>
                <a:gdLst/>
                <a:ahLst/>
                <a:cxnLst/>
                <a:rect l="l" t="t" r="r" b="b"/>
                <a:pathLst>
                  <a:path w="63" h="43" extrusionOk="0">
                    <a:moveTo>
                      <a:pt x="55" y="0"/>
                    </a:moveTo>
                    <a:cubicBezTo>
                      <a:pt x="54" y="0"/>
                      <a:pt x="52" y="0"/>
                      <a:pt x="51" y="1"/>
                    </a:cubicBezTo>
                    <a:cubicBezTo>
                      <a:pt x="35" y="11"/>
                      <a:pt x="19" y="21"/>
                      <a:pt x="4" y="30"/>
                    </a:cubicBezTo>
                    <a:cubicBezTo>
                      <a:pt x="1" y="32"/>
                      <a:pt x="0" y="36"/>
                      <a:pt x="2" y="40"/>
                    </a:cubicBezTo>
                    <a:cubicBezTo>
                      <a:pt x="3" y="42"/>
                      <a:pt x="5" y="43"/>
                      <a:pt x="8" y="43"/>
                    </a:cubicBezTo>
                    <a:cubicBezTo>
                      <a:pt x="9" y="43"/>
                      <a:pt x="10" y="43"/>
                      <a:pt x="11" y="42"/>
                    </a:cubicBezTo>
                    <a:cubicBezTo>
                      <a:pt x="27" y="33"/>
                      <a:pt x="43" y="23"/>
                      <a:pt x="59" y="13"/>
                    </a:cubicBezTo>
                    <a:cubicBezTo>
                      <a:pt x="62" y="11"/>
                      <a:pt x="63" y="6"/>
                      <a:pt x="61" y="3"/>
                    </a:cubicBezTo>
                    <a:cubicBezTo>
                      <a:pt x="60" y="1"/>
                      <a:pt x="57" y="0"/>
                      <a:pt x="55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858" y="2676"/>
                <a:ext cx="264" cy="11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22" extrusionOk="0">
                    <a:moveTo>
                      <a:pt x="60" y="91"/>
                    </a:moveTo>
                    <a:cubicBezTo>
                      <a:pt x="60" y="91"/>
                      <a:pt x="59" y="91"/>
                      <a:pt x="58" y="92"/>
                    </a:cubicBezTo>
                    <a:cubicBezTo>
                      <a:pt x="40" y="98"/>
                      <a:pt x="22" y="103"/>
                      <a:pt x="5" y="108"/>
                    </a:cubicBezTo>
                    <a:cubicBezTo>
                      <a:pt x="2" y="109"/>
                      <a:pt x="0" y="113"/>
                      <a:pt x="1" y="117"/>
                    </a:cubicBezTo>
                    <a:cubicBezTo>
                      <a:pt x="1" y="120"/>
                      <a:pt x="4" y="122"/>
                      <a:pt x="7" y="122"/>
                    </a:cubicBezTo>
                    <a:cubicBezTo>
                      <a:pt x="8" y="122"/>
                      <a:pt x="8" y="122"/>
                      <a:pt x="9" y="122"/>
                    </a:cubicBezTo>
                    <a:cubicBezTo>
                      <a:pt x="26" y="117"/>
                      <a:pt x="45" y="111"/>
                      <a:pt x="62" y="105"/>
                    </a:cubicBezTo>
                    <a:cubicBezTo>
                      <a:pt x="66" y="104"/>
                      <a:pt x="68" y="100"/>
                      <a:pt x="67" y="96"/>
                    </a:cubicBezTo>
                    <a:cubicBezTo>
                      <a:pt x="66" y="93"/>
                      <a:pt x="63" y="91"/>
                      <a:pt x="60" y="91"/>
                    </a:cubicBezTo>
                    <a:moveTo>
                      <a:pt x="164" y="50"/>
                    </a:moveTo>
                    <a:cubicBezTo>
                      <a:pt x="163" y="50"/>
                      <a:pt x="162" y="50"/>
                      <a:pt x="161" y="50"/>
                    </a:cubicBezTo>
                    <a:cubicBezTo>
                      <a:pt x="144" y="58"/>
                      <a:pt x="127" y="66"/>
                      <a:pt x="110" y="72"/>
                    </a:cubicBezTo>
                    <a:cubicBezTo>
                      <a:pt x="106" y="74"/>
                      <a:pt x="104" y="78"/>
                      <a:pt x="106" y="81"/>
                    </a:cubicBezTo>
                    <a:cubicBezTo>
                      <a:pt x="107" y="84"/>
                      <a:pt x="110" y="86"/>
                      <a:pt x="112" y="86"/>
                    </a:cubicBezTo>
                    <a:cubicBezTo>
                      <a:pt x="114" y="86"/>
                      <a:pt x="114" y="85"/>
                      <a:pt x="115" y="85"/>
                    </a:cubicBezTo>
                    <a:cubicBezTo>
                      <a:pt x="132" y="78"/>
                      <a:pt x="149" y="71"/>
                      <a:pt x="167" y="63"/>
                    </a:cubicBezTo>
                    <a:cubicBezTo>
                      <a:pt x="170" y="61"/>
                      <a:pt x="172" y="57"/>
                      <a:pt x="170" y="54"/>
                    </a:cubicBezTo>
                    <a:cubicBezTo>
                      <a:pt x="169" y="51"/>
                      <a:pt x="166" y="50"/>
                      <a:pt x="164" y="50"/>
                    </a:cubicBezTo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244" y="10"/>
                      <a:pt x="227" y="18"/>
                      <a:pt x="211" y="26"/>
                    </a:cubicBezTo>
                    <a:cubicBezTo>
                      <a:pt x="208" y="28"/>
                      <a:pt x="206" y="32"/>
                      <a:pt x="208" y="36"/>
                    </a:cubicBezTo>
                    <a:cubicBezTo>
                      <a:pt x="209" y="38"/>
                      <a:pt x="211" y="40"/>
                      <a:pt x="214" y="40"/>
                    </a:cubicBezTo>
                    <a:cubicBezTo>
                      <a:pt x="215" y="40"/>
                      <a:pt x="216" y="39"/>
                      <a:pt x="217" y="39"/>
                    </a:cubicBezTo>
                    <a:cubicBezTo>
                      <a:pt x="233" y="31"/>
                      <a:pt x="250" y="22"/>
                      <a:pt x="267" y="13"/>
                    </a:cubicBezTo>
                    <a:cubicBezTo>
                      <a:pt x="270" y="11"/>
                      <a:pt x="271" y="7"/>
                      <a:pt x="269" y="3"/>
                    </a:cubicBezTo>
                    <a:cubicBezTo>
                      <a:pt x="268" y="1"/>
                      <a:pt x="266" y="0"/>
                      <a:pt x="263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542" y="2769"/>
                <a:ext cx="64" cy="37"/>
              </a:xfrm>
              <a:custGeom>
                <a:avLst/>
                <a:gdLst/>
                <a:ahLst/>
                <a:cxnLst/>
                <a:rect l="l" t="t" r="r" b="b"/>
                <a:pathLst>
                  <a:path w="66" h="38" extrusionOk="0">
                    <a:moveTo>
                      <a:pt x="8" y="0"/>
                    </a:moveTo>
                    <a:cubicBezTo>
                      <a:pt x="5" y="0"/>
                      <a:pt x="3" y="1"/>
                      <a:pt x="2" y="3"/>
                    </a:cubicBezTo>
                    <a:cubicBezTo>
                      <a:pt x="0" y="6"/>
                      <a:pt x="1" y="10"/>
                      <a:pt x="4" y="13"/>
                    </a:cubicBezTo>
                    <a:cubicBezTo>
                      <a:pt x="20" y="23"/>
                      <a:pt x="37" y="31"/>
                      <a:pt x="56" y="37"/>
                    </a:cubicBezTo>
                    <a:cubicBezTo>
                      <a:pt x="57" y="38"/>
                      <a:pt x="57" y="38"/>
                      <a:pt x="58" y="38"/>
                    </a:cubicBezTo>
                    <a:cubicBezTo>
                      <a:pt x="61" y="38"/>
                      <a:pt x="64" y="36"/>
                      <a:pt x="64" y="33"/>
                    </a:cubicBezTo>
                    <a:cubicBezTo>
                      <a:pt x="66" y="29"/>
                      <a:pt x="64" y="25"/>
                      <a:pt x="60" y="24"/>
                    </a:cubicBezTo>
                    <a:cubicBezTo>
                      <a:pt x="42" y="18"/>
                      <a:pt x="26" y="10"/>
                      <a:pt x="12" y="1"/>
                    </a:cubicBezTo>
                    <a:cubicBezTo>
                      <a:pt x="10" y="0"/>
                      <a:pt x="9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752" y="2794"/>
                <a:ext cx="68" cy="22"/>
              </a:xfrm>
              <a:custGeom>
                <a:avLst/>
                <a:gdLst/>
                <a:ahLst/>
                <a:cxnLst/>
                <a:rect l="l" t="t" r="r" b="b"/>
                <a:pathLst>
                  <a:path w="70" h="23" extrusionOk="0">
                    <a:moveTo>
                      <a:pt x="62" y="0"/>
                    </a:moveTo>
                    <a:cubicBezTo>
                      <a:pt x="62" y="0"/>
                      <a:pt x="61" y="0"/>
                      <a:pt x="61" y="1"/>
                    </a:cubicBezTo>
                    <a:cubicBezTo>
                      <a:pt x="42" y="4"/>
                      <a:pt x="24" y="7"/>
                      <a:pt x="7" y="10"/>
                    </a:cubicBezTo>
                    <a:cubicBezTo>
                      <a:pt x="2" y="10"/>
                      <a:pt x="0" y="13"/>
                      <a:pt x="0" y="17"/>
                    </a:cubicBezTo>
                    <a:cubicBezTo>
                      <a:pt x="1" y="21"/>
                      <a:pt x="3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6" y="21"/>
                      <a:pt x="44" y="18"/>
                      <a:pt x="63" y="14"/>
                    </a:cubicBezTo>
                    <a:cubicBezTo>
                      <a:pt x="67" y="13"/>
                      <a:pt x="70" y="10"/>
                      <a:pt x="69" y="6"/>
                    </a:cubicBezTo>
                    <a:cubicBezTo>
                      <a:pt x="68" y="3"/>
                      <a:pt x="65" y="0"/>
                      <a:pt x="62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644" y="2804"/>
                <a:ext cx="5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58" h="17" extrusionOk="0">
                    <a:moveTo>
                      <a:pt x="7" y="0"/>
                    </a:moveTo>
                    <a:cubicBezTo>
                      <a:pt x="3" y="0"/>
                      <a:pt x="1" y="3"/>
                      <a:pt x="0" y="6"/>
                    </a:cubicBezTo>
                    <a:cubicBezTo>
                      <a:pt x="0" y="10"/>
                      <a:pt x="2" y="13"/>
                      <a:pt x="6" y="14"/>
                    </a:cubicBezTo>
                    <a:cubicBezTo>
                      <a:pt x="23" y="16"/>
                      <a:pt x="40" y="17"/>
                      <a:pt x="57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3" y="13"/>
                      <a:pt x="48" y="8"/>
                      <a:pt x="42" y="3"/>
                    </a:cubicBezTo>
                    <a:cubicBezTo>
                      <a:pt x="31" y="3"/>
                      <a:pt x="19" y="2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685" y="2807"/>
                <a:ext cx="20" cy="1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4" extrusionOk="0">
                    <a:moveTo>
                      <a:pt x="0" y="0"/>
                    </a:moveTo>
                    <a:cubicBezTo>
                      <a:pt x="6" y="5"/>
                      <a:pt x="11" y="10"/>
                      <a:pt x="16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5" y="0"/>
                      <a:pt x="0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375" y="1787"/>
                <a:ext cx="43" cy="1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4" extrusionOk="0">
                    <a:moveTo>
                      <a:pt x="32" y="108"/>
                    </a:moveTo>
                    <a:cubicBezTo>
                      <a:pt x="31" y="108"/>
                      <a:pt x="30" y="108"/>
                      <a:pt x="29" y="108"/>
                    </a:cubicBezTo>
                    <a:cubicBezTo>
                      <a:pt x="25" y="110"/>
                      <a:pt x="24" y="114"/>
                      <a:pt x="25" y="118"/>
                    </a:cubicBezTo>
                    <a:cubicBezTo>
                      <a:pt x="30" y="127"/>
                      <a:pt x="34" y="135"/>
                      <a:pt x="39" y="144"/>
                    </a:cubicBezTo>
                    <a:cubicBezTo>
                      <a:pt x="41" y="138"/>
                      <a:pt x="43" y="131"/>
                      <a:pt x="44" y="125"/>
                    </a:cubicBezTo>
                    <a:cubicBezTo>
                      <a:pt x="42" y="120"/>
                      <a:pt x="40" y="116"/>
                      <a:pt x="38" y="112"/>
                    </a:cubicBezTo>
                    <a:cubicBezTo>
                      <a:pt x="37" y="109"/>
                      <a:pt x="34" y="108"/>
                      <a:pt x="32" y="108"/>
                    </a:cubicBezTo>
                    <a:moveTo>
                      <a:pt x="7" y="0"/>
                    </a:moveTo>
                    <a:cubicBezTo>
                      <a:pt x="3" y="1"/>
                      <a:pt x="0" y="3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28"/>
                      <a:pt x="2" y="46"/>
                      <a:pt x="6" y="64"/>
                    </a:cubicBezTo>
                    <a:cubicBezTo>
                      <a:pt x="7" y="67"/>
                      <a:pt x="10" y="69"/>
                      <a:pt x="13" y="69"/>
                    </a:cubicBezTo>
                    <a:cubicBezTo>
                      <a:pt x="14" y="69"/>
                      <a:pt x="14" y="69"/>
                      <a:pt x="15" y="69"/>
                    </a:cubicBezTo>
                    <a:cubicBezTo>
                      <a:pt x="19" y="68"/>
                      <a:pt x="21" y="64"/>
                      <a:pt x="20" y="61"/>
                    </a:cubicBezTo>
                    <a:cubicBezTo>
                      <a:pt x="16" y="44"/>
                      <a:pt x="14" y="27"/>
                      <a:pt x="14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4"/>
                      <a:pt x="11" y="0"/>
                      <a:pt x="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413" y="1908"/>
                <a:ext cx="457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75" extrusionOk="0">
                    <a:moveTo>
                      <a:pt x="411" y="337"/>
                    </a:moveTo>
                    <a:cubicBezTo>
                      <a:pt x="408" y="337"/>
                      <a:pt x="406" y="338"/>
                      <a:pt x="405" y="341"/>
                    </a:cubicBezTo>
                    <a:cubicBezTo>
                      <a:pt x="403" y="344"/>
                      <a:pt x="404" y="348"/>
                      <a:pt x="408" y="350"/>
                    </a:cubicBezTo>
                    <a:cubicBezTo>
                      <a:pt x="424" y="358"/>
                      <a:pt x="441" y="366"/>
                      <a:pt x="458" y="374"/>
                    </a:cubicBezTo>
                    <a:cubicBezTo>
                      <a:pt x="459" y="375"/>
                      <a:pt x="460" y="375"/>
                      <a:pt x="461" y="375"/>
                    </a:cubicBezTo>
                    <a:cubicBezTo>
                      <a:pt x="464" y="375"/>
                      <a:pt x="466" y="373"/>
                      <a:pt x="467" y="371"/>
                    </a:cubicBezTo>
                    <a:cubicBezTo>
                      <a:pt x="469" y="367"/>
                      <a:pt x="468" y="363"/>
                      <a:pt x="464" y="362"/>
                    </a:cubicBezTo>
                    <a:cubicBezTo>
                      <a:pt x="447" y="354"/>
                      <a:pt x="430" y="346"/>
                      <a:pt x="414" y="338"/>
                    </a:cubicBezTo>
                    <a:cubicBezTo>
                      <a:pt x="413" y="337"/>
                      <a:pt x="412" y="337"/>
                      <a:pt x="411" y="337"/>
                    </a:cubicBezTo>
                    <a:moveTo>
                      <a:pt x="313" y="284"/>
                    </a:moveTo>
                    <a:cubicBezTo>
                      <a:pt x="310" y="284"/>
                      <a:pt x="308" y="285"/>
                      <a:pt x="306" y="288"/>
                    </a:cubicBezTo>
                    <a:cubicBezTo>
                      <a:pt x="305" y="291"/>
                      <a:pt x="306" y="295"/>
                      <a:pt x="309" y="297"/>
                    </a:cubicBezTo>
                    <a:cubicBezTo>
                      <a:pt x="325" y="306"/>
                      <a:pt x="341" y="315"/>
                      <a:pt x="358" y="325"/>
                    </a:cubicBezTo>
                    <a:cubicBezTo>
                      <a:pt x="359" y="325"/>
                      <a:pt x="360" y="325"/>
                      <a:pt x="361" y="325"/>
                    </a:cubicBezTo>
                    <a:cubicBezTo>
                      <a:pt x="364" y="325"/>
                      <a:pt x="366" y="324"/>
                      <a:pt x="367" y="322"/>
                    </a:cubicBezTo>
                    <a:cubicBezTo>
                      <a:pt x="369" y="318"/>
                      <a:pt x="368" y="314"/>
                      <a:pt x="365" y="312"/>
                    </a:cubicBezTo>
                    <a:cubicBezTo>
                      <a:pt x="348" y="303"/>
                      <a:pt x="332" y="294"/>
                      <a:pt x="316" y="285"/>
                    </a:cubicBezTo>
                    <a:cubicBezTo>
                      <a:pt x="315" y="285"/>
                      <a:pt x="314" y="284"/>
                      <a:pt x="313" y="284"/>
                    </a:cubicBezTo>
                    <a:moveTo>
                      <a:pt x="219" y="224"/>
                    </a:moveTo>
                    <a:cubicBezTo>
                      <a:pt x="216" y="224"/>
                      <a:pt x="214" y="225"/>
                      <a:pt x="213" y="227"/>
                    </a:cubicBezTo>
                    <a:cubicBezTo>
                      <a:pt x="211" y="230"/>
                      <a:pt x="212" y="235"/>
                      <a:pt x="215" y="237"/>
                    </a:cubicBezTo>
                    <a:cubicBezTo>
                      <a:pt x="229" y="247"/>
                      <a:pt x="246" y="258"/>
                      <a:pt x="261" y="268"/>
                    </a:cubicBezTo>
                    <a:cubicBezTo>
                      <a:pt x="263" y="269"/>
                      <a:pt x="264" y="269"/>
                      <a:pt x="265" y="269"/>
                    </a:cubicBezTo>
                    <a:cubicBezTo>
                      <a:pt x="268" y="269"/>
                      <a:pt x="270" y="268"/>
                      <a:pt x="271" y="266"/>
                    </a:cubicBezTo>
                    <a:cubicBezTo>
                      <a:pt x="273" y="263"/>
                      <a:pt x="272" y="258"/>
                      <a:pt x="269" y="256"/>
                    </a:cubicBezTo>
                    <a:cubicBezTo>
                      <a:pt x="253" y="246"/>
                      <a:pt x="237" y="236"/>
                      <a:pt x="223" y="226"/>
                    </a:cubicBezTo>
                    <a:cubicBezTo>
                      <a:pt x="221" y="225"/>
                      <a:pt x="220" y="224"/>
                      <a:pt x="219" y="224"/>
                    </a:cubicBezTo>
                    <a:moveTo>
                      <a:pt x="131" y="156"/>
                    </a:moveTo>
                    <a:cubicBezTo>
                      <a:pt x="129" y="156"/>
                      <a:pt x="127" y="156"/>
                      <a:pt x="126" y="158"/>
                    </a:cubicBezTo>
                    <a:cubicBezTo>
                      <a:pt x="123" y="161"/>
                      <a:pt x="124" y="165"/>
                      <a:pt x="126" y="168"/>
                    </a:cubicBezTo>
                    <a:cubicBezTo>
                      <a:pt x="140" y="180"/>
                      <a:pt x="155" y="192"/>
                      <a:pt x="170" y="203"/>
                    </a:cubicBezTo>
                    <a:cubicBezTo>
                      <a:pt x="171" y="204"/>
                      <a:pt x="173" y="205"/>
                      <a:pt x="174" y="205"/>
                    </a:cubicBezTo>
                    <a:cubicBezTo>
                      <a:pt x="176" y="205"/>
                      <a:pt x="178" y="204"/>
                      <a:pt x="179" y="202"/>
                    </a:cubicBezTo>
                    <a:cubicBezTo>
                      <a:pt x="182" y="199"/>
                      <a:pt x="181" y="195"/>
                      <a:pt x="178" y="193"/>
                    </a:cubicBezTo>
                    <a:cubicBezTo>
                      <a:pt x="163" y="181"/>
                      <a:pt x="149" y="169"/>
                      <a:pt x="136" y="157"/>
                    </a:cubicBezTo>
                    <a:cubicBezTo>
                      <a:pt x="134" y="156"/>
                      <a:pt x="133" y="156"/>
                      <a:pt x="131" y="156"/>
                    </a:cubicBezTo>
                    <a:moveTo>
                      <a:pt x="53" y="76"/>
                    </a:moveTo>
                    <a:cubicBezTo>
                      <a:pt x="52" y="76"/>
                      <a:pt x="50" y="77"/>
                      <a:pt x="49" y="78"/>
                    </a:cubicBezTo>
                    <a:cubicBezTo>
                      <a:pt x="46" y="80"/>
                      <a:pt x="45" y="84"/>
                      <a:pt x="48" y="87"/>
                    </a:cubicBezTo>
                    <a:cubicBezTo>
                      <a:pt x="59" y="101"/>
                      <a:pt x="72" y="115"/>
                      <a:pt x="85" y="129"/>
                    </a:cubicBezTo>
                    <a:cubicBezTo>
                      <a:pt x="87" y="131"/>
                      <a:pt x="89" y="131"/>
                      <a:pt x="90" y="131"/>
                    </a:cubicBezTo>
                    <a:cubicBezTo>
                      <a:pt x="92" y="131"/>
                      <a:pt x="94" y="131"/>
                      <a:pt x="95" y="129"/>
                    </a:cubicBezTo>
                    <a:cubicBezTo>
                      <a:pt x="98" y="127"/>
                      <a:pt x="98" y="122"/>
                      <a:pt x="95" y="119"/>
                    </a:cubicBezTo>
                    <a:cubicBezTo>
                      <a:pt x="82" y="106"/>
                      <a:pt x="70" y="92"/>
                      <a:pt x="59" y="79"/>
                    </a:cubicBezTo>
                    <a:cubicBezTo>
                      <a:pt x="57" y="77"/>
                      <a:pt x="55" y="76"/>
                      <a:pt x="53" y="76"/>
                    </a:cubicBezTo>
                    <a:moveTo>
                      <a:pt x="5" y="0"/>
                    </a:moveTo>
                    <a:cubicBezTo>
                      <a:pt x="4" y="6"/>
                      <a:pt x="2" y="13"/>
                      <a:pt x="0" y="19"/>
                    </a:cubicBezTo>
                    <a:cubicBezTo>
                      <a:pt x="4" y="27"/>
                      <a:pt x="9" y="35"/>
                      <a:pt x="14" y="42"/>
                    </a:cubicBezTo>
                    <a:cubicBezTo>
                      <a:pt x="16" y="44"/>
                      <a:pt x="18" y="45"/>
                      <a:pt x="20" y="45"/>
                    </a:cubicBezTo>
                    <a:cubicBezTo>
                      <a:pt x="21" y="45"/>
                      <a:pt x="23" y="45"/>
                      <a:pt x="24" y="44"/>
                    </a:cubicBezTo>
                    <a:cubicBezTo>
                      <a:pt x="27" y="42"/>
                      <a:pt x="28" y="38"/>
                      <a:pt x="26" y="35"/>
                    </a:cubicBezTo>
                    <a:cubicBezTo>
                      <a:pt x="18" y="23"/>
                      <a:pt x="11" y="11"/>
                      <a:pt x="5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904" y="2282"/>
                <a:ext cx="6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8" y="0"/>
                    </a:moveTo>
                    <a:cubicBezTo>
                      <a:pt x="5" y="0"/>
                      <a:pt x="3" y="2"/>
                      <a:pt x="1" y="4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22" y="21"/>
                      <a:pt x="40" y="28"/>
                      <a:pt x="57" y="35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5" y="33"/>
                      <a:pt x="66" y="31"/>
                    </a:cubicBezTo>
                    <a:cubicBezTo>
                      <a:pt x="68" y="27"/>
                      <a:pt x="66" y="23"/>
                      <a:pt x="62" y="22"/>
                    </a:cubicBezTo>
                    <a:cubicBezTo>
                      <a:pt x="45" y="15"/>
                      <a:pt x="28" y="8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2160" y="2284"/>
                <a:ext cx="5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54" h="54" extrusionOk="0">
                    <a:moveTo>
                      <a:pt x="47" y="0"/>
                    </a:moveTo>
                    <a:cubicBezTo>
                      <a:pt x="45" y="0"/>
                      <a:pt x="42" y="1"/>
                      <a:pt x="41" y="3"/>
                    </a:cubicBezTo>
                    <a:cubicBezTo>
                      <a:pt x="31" y="17"/>
                      <a:pt x="18" y="30"/>
                      <a:pt x="4" y="42"/>
                    </a:cubicBezTo>
                    <a:cubicBezTo>
                      <a:pt x="1" y="45"/>
                      <a:pt x="0" y="49"/>
                      <a:pt x="3" y="52"/>
                    </a:cubicBezTo>
                    <a:cubicBezTo>
                      <a:pt x="4" y="54"/>
                      <a:pt x="6" y="54"/>
                      <a:pt x="8" y="54"/>
                    </a:cubicBezTo>
                    <a:cubicBezTo>
                      <a:pt x="10" y="54"/>
                      <a:pt x="11" y="54"/>
                      <a:pt x="13" y="53"/>
                    </a:cubicBezTo>
                    <a:cubicBezTo>
                      <a:pt x="28" y="40"/>
                      <a:pt x="41" y="26"/>
                      <a:pt x="52" y="11"/>
                    </a:cubicBezTo>
                    <a:cubicBezTo>
                      <a:pt x="54" y="8"/>
                      <a:pt x="54" y="4"/>
                      <a:pt x="51" y="2"/>
                    </a:cubicBezTo>
                    <a:cubicBezTo>
                      <a:pt x="50" y="1"/>
                      <a:pt x="48" y="0"/>
                      <a:pt x="4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1006" y="2322"/>
                <a:ext cx="66" cy="31"/>
              </a:xfrm>
              <a:custGeom>
                <a:avLst/>
                <a:gdLst/>
                <a:ahLst/>
                <a:cxnLst/>
                <a:rect l="l" t="t" r="r" b="b"/>
                <a:pathLst>
                  <a:path w="68" h="32" extrusionOk="0">
                    <a:moveTo>
                      <a:pt x="8" y="0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23" y="19"/>
                      <a:pt x="40" y="25"/>
                      <a:pt x="58" y="31"/>
                    </a:cubicBezTo>
                    <a:cubicBezTo>
                      <a:pt x="59" y="32"/>
                      <a:pt x="60" y="32"/>
                      <a:pt x="61" y="32"/>
                    </a:cubicBezTo>
                    <a:cubicBezTo>
                      <a:pt x="63" y="32"/>
                      <a:pt x="66" y="30"/>
                      <a:pt x="67" y="27"/>
                    </a:cubicBezTo>
                    <a:cubicBezTo>
                      <a:pt x="68" y="23"/>
                      <a:pt x="67" y="19"/>
                      <a:pt x="63" y="18"/>
                    </a:cubicBezTo>
                    <a:cubicBezTo>
                      <a:pt x="45" y="12"/>
                      <a:pt x="27" y="6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2069" y="2355"/>
                <a:ext cx="63" cy="38"/>
              </a:xfrm>
              <a:custGeom>
                <a:avLst/>
                <a:gdLst/>
                <a:ahLst/>
                <a:cxnLst/>
                <a:rect l="l" t="t" r="r" b="b"/>
                <a:pathLst>
                  <a:path w="65" h="39" extrusionOk="0">
                    <a:moveTo>
                      <a:pt x="57" y="0"/>
                    </a:moveTo>
                    <a:cubicBezTo>
                      <a:pt x="56" y="0"/>
                      <a:pt x="55" y="0"/>
                      <a:pt x="54" y="1"/>
                    </a:cubicBezTo>
                    <a:cubicBezTo>
                      <a:pt x="39" y="10"/>
                      <a:pt x="22" y="18"/>
                      <a:pt x="5" y="26"/>
                    </a:cubicBezTo>
                    <a:cubicBezTo>
                      <a:pt x="1" y="28"/>
                      <a:pt x="0" y="32"/>
                      <a:pt x="1" y="35"/>
                    </a:cubicBezTo>
                    <a:cubicBezTo>
                      <a:pt x="3" y="38"/>
                      <a:pt x="5" y="39"/>
                      <a:pt x="7" y="39"/>
                    </a:cubicBezTo>
                    <a:cubicBezTo>
                      <a:pt x="9" y="39"/>
                      <a:pt x="10" y="39"/>
                      <a:pt x="10" y="39"/>
                    </a:cubicBezTo>
                    <a:cubicBezTo>
                      <a:pt x="28" y="31"/>
                      <a:pt x="45" y="22"/>
                      <a:pt x="61" y="13"/>
                    </a:cubicBezTo>
                    <a:cubicBezTo>
                      <a:pt x="64" y="11"/>
                      <a:pt x="65" y="6"/>
                      <a:pt x="63" y="3"/>
                    </a:cubicBezTo>
                    <a:cubicBezTo>
                      <a:pt x="62" y="1"/>
                      <a:pt x="59" y="0"/>
                      <a:pt x="57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1109" y="2356"/>
                <a:ext cx="172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6" extrusionOk="0">
                    <a:moveTo>
                      <a:pt x="115" y="29"/>
                    </a:moveTo>
                    <a:cubicBezTo>
                      <a:pt x="112" y="29"/>
                      <a:pt x="109" y="31"/>
                      <a:pt x="108" y="34"/>
                    </a:cubicBezTo>
                    <a:cubicBezTo>
                      <a:pt x="107" y="38"/>
                      <a:pt x="110" y="42"/>
                      <a:pt x="113" y="43"/>
                    </a:cubicBezTo>
                    <a:cubicBezTo>
                      <a:pt x="131" y="47"/>
                      <a:pt x="150" y="52"/>
                      <a:pt x="168" y="56"/>
                    </a:cubicBezTo>
                    <a:cubicBezTo>
                      <a:pt x="168" y="56"/>
                      <a:pt x="169" y="56"/>
                      <a:pt x="169" y="56"/>
                    </a:cubicBezTo>
                    <a:cubicBezTo>
                      <a:pt x="173" y="56"/>
                      <a:pt x="176" y="54"/>
                      <a:pt x="176" y="50"/>
                    </a:cubicBezTo>
                    <a:cubicBezTo>
                      <a:pt x="177" y="47"/>
                      <a:pt x="174" y="43"/>
                      <a:pt x="171" y="42"/>
                    </a:cubicBezTo>
                    <a:cubicBezTo>
                      <a:pt x="153" y="38"/>
                      <a:pt x="135" y="34"/>
                      <a:pt x="117" y="29"/>
                    </a:cubicBezTo>
                    <a:cubicBezTo>
                      <a:pt x="116" y="29"/>
                      <a:pt x="115" y="29"/>
                      <a:pt x="115" y="29"/>
                    </a:cubicBezTo>
                    <a:moveTo>
                      <a:pt x="7" y="0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8"/>
                      <a:pt x="2" y="12"/>
                      <a:pt x="6" y="13"/>
                    </a:cubicBezTo>
                    <a:cubicBezTo>
                      <a:pt x="24" y="18"/>
                      <a:pt x="41" y="24"/>
                      <a:pt x="60" y="29"/>
                    </a:cubicBezTo>
                    <a:cubicBezTo>
                      <a:pt x="60" y="29"/>
                      <a:pt x="61" y="29"/>
                      <a:pt x="61" y="29"/>
                    </a:cubicBezTo>
                    <a:cubicBezTo>
                      <a:pt x="64" y="29"/>
                      <a:pt x="67" y="27"/>
                      <a:pt x="68" y="24"/>
                    </a:cubicBezTo>
                    <a:cubicBezTo>
                      <a:pt x="69" y="20"/>
                      <a:pt x="67" y="16"/>
                      <a:pt x="63" y="15"/>
                    </a:cubicBezTo>
                    <a:cubicBezTo>
                      <a:pt x="45" y="10"/>
                      <a:pt x="27" y="5"/>
                      <a:pt x="10" y="0"/>
                    </a:cubicBezTo>
                    <a:cubicBezTo>
                      <a:pt x="9" y="0"/>
                      <a:pt x="8" y="0"/>
                      <a:pt x="7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1965" y="2399"/>
                <a:ext cx="68" cy="29"/>
              </a:xfrm>
              <a:custGeom>
                <a:avLst/>
                <a:gdLst/>
                <a:ahLst/>
                <a:cxnLst/>
                <a:rect l="l" t="t" r="r" b="b"/>
                <a:pathLst>
                  <a:path w="69" h="30" extrusionOk="0">
                    <a:moveTo>
                      <a:pt x="62" y="0"/>
                    </a:moveTo>
                    <a:cubicBezTo>
                      <a:pt x="61" y="0"/>
                      <a:pt x="60" y="1"/>
                      <a:pt x="60" y="1"/>
                    </a:cubicBezTo>
                    <a:cubicBezTo>
                      <a:pt x="43" y="6"/>
                      <a:pt x="25" y="12"/>
                      <a:pt x="7" y="16"/>
                    </a:cubicBezTo>
                    <a:cubicBezTo>
                      <a:pt x="3" y="17"/>
                      <a:pt x="0" y="21"/>
                      <a:pt x="1" y="25"/>
                    </a:cubicBezTo>
                    <a:cubicBezTo>
                      <a:pt x="2" y="28"/>
                      <a:pt x="5" y="30"/>
                      <a:pt x="8" y="30"/>
                    </a:cubicBezTo>
                    <a:cubicBezTo>
                      <a:pt x="9" y="30"/>
                      <a:pt x="9" y="30"/>
                      <a:pt x="10" y="30"/>
                    </a:cubicBezTo>
                    <a:cubicBezTo>
                      <a:pt x="29" y="25"/>
                      <a:pt x="47" y="20"/>
                      <a:pt x="64" y="14"/>
                    </a:cubicBezTo>
                    <a:cubicBezTo>
                      <a:pt x="68" y="13"/>
                      <a:pt x="69" y="9"/>
                      <a:pt x="68" y="5"/>
                    </a:cubicBezTo>
                    <a:cubicBezTo>
                      <a:pt x="67" y="2"/>
                      <a:pt x="64" y="0"/>
                      <a:pt x="62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1319" y="2408"/>
                <a:ext cx="70" cy="23"/>
              </a:xfrm>
              <a:custGeom>
                <a:avLst/>
                <a:gdLst/>
                <a:ahLst/>
                <a:cxnLst/>
                <a:rect l="l" t="t" r="r" b="b"/>
                <a:pathLst>
                  <a:path w="71" h="24" extrusionOk="0">
                    <a:moveTo>
                      <a:pt x="8" y="0"/>
                    </a:moveTo>
                    <a:cubicBezTo>
                      <a:pt x="4" y="0"/>
                      <a:pt x="2" y="3"/>
                      <a:pt x="1" y="6"/>
                    </a:cubicBezTo>
                    <a:cubicBezTo>
                      <a:pt x="0" y="10"/>
                      <a:pt x="3" y="13"/>
                      <a:pt x="7" y="14"/>
                    </a:cubicBezTo>
                    <a:cubicBezTo>
                      <a:pt x="25" y="18"/>
                      <a:pt x="43" y="21"/>
                      <a:pt x="62" y="24"/>
                    </a:cubicBezTo>
                    <a:cubicBezTo>
                      <a:pt x="62" y="24"/>
                      <a:pt x="62" y="24"/>
                      <a:pt x="63" y="24"/>
                    </a:cubicBezTo>
                    <a:cubicBezTo>
                      <a:pt x="66" y="24"/>
                      <a:pt x="69" y="22"/>
                      <a:pt x="70" y="19"/>
                    </a:cubicBezTo>
                    <a:cubicBezTo>
                      <a:pt x="71" y="15"/>
                      <a:pt x="68" y="11"/>
                      <a:pt x="64" y="11"/>
                    </a:cubicBezTo>
                    <a:cubicBezTo>
                      <a:pt x="46" y="7"/>
                      <a:pt x="28" y="4"/>
                      <a:pt x="9" y="1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43" y="2426"/>
                <a:ext cx="485" cy="23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3" extrusionOk="0">
                    <a:moveTo>
                      <a:pt x="11" y="3"/>
                    </a:moveTo>
                    <a:cubicBezTo>
                      <a:pt x="7" y="7"/>
                      <a:pt x="3" y="11"/>
                      <a:pt x="0" y="16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6" y="12"/>
                      <a:pt x="11" y="8"/>
                      <a:pt x="15" y="4"/>
                    </a:cubicBezTo>
                    <a:cubicBezTo>
                      <a:pt x="14" y="3"/>
                      <a:pt x="13" y="3"/>
                      <a:pt x="11" y="3"/>
                    </a:cubicBezTo>
                    <a:moveTo>
                      <a:pt x="490" y="0"/>
                    </a:moveTo>
                    <a:cubicBezTo>
                      <a:pt x="490" y="0"/>
                      <a:pt x="489" y="0"/>
                      <a:pt x="489" y="0"/>
                    </a:cubicBezTo>
                    <a:cubicBezTo>
                      <a:pt x="471" y="3"/>
                      <a:pt x="453" y="6"/>
                      <a:pt x="434" y="9"/>
                    </a:cubicBezTo>
                    <a:cubicBezTo>
                      <a:pt x="430" y="9"/>
                      <a:pt x="428" y="13"/>
                      <a:pt x="428" y="17"/>
                    </a:cubicBezTo>
                    <a:cubicBezTo>
                      <a:pt x="429" y="20"/>
                      <a:pt x="431" y="23"/>
                      <a:pt x="435" y="23"/>
                    </a:cubicBezTo>
                    <a:cubicBezTo>
                      <a:pt x="435" y="23"/>
                      <a:pt x="436" y="23"/>
                      <a:pt x="436" y="23"/>
                    </a:cubicBezTo>
                    <a:cubicBezTo>
                      <a:pt x="455" y="20"/>
                      <a:pt x="473" y="17"/>
                      <a:pt x="491" y="14"/>
                    </a:cubicBezTo>
                    <a:cubicBezTo>
                      <a:pt x="495" y="13"/>
                      <a:pt x="498" y="10"/>
                      <a:pt x="497" y="6"/>
                    </a:cubicBezTo>
                    <a:cubicBezTo>
                      <a:pt x="496" y="2"/>
                      <a:pt x="493" y="0"/>
                      <a:pt x="490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427" y="2426"/>
                <a:ext cx="2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8" h="16" extrusionOk="0">
                    <a:moveTo>
                      <a:pt x="8" y="0"/>
                    </a:moveTo>
                    <a:cubicBezTo>
                      <a:pt x="4" y="0"/>
                      <a:pt x="2" y="3"/>
                      <a:pt x="1" y="6"/>
                    </a:cubicBezTo>
                    <a:cubicBezTo>
                      <a:pt x="0" y="10"/>
                      <a:pt x="3" y="13"/>
                      <a:pt x="7" y="14"/>
                    </a:cubicBezTo>
                    <a:cubicBezTo>
                      <a:pt x="10" y="15"/>
                      <a:pt x="14" y="15"/>
                      <a:pt x="17" y="16"/>
                    </a:cubicBezTo>
                    <a:cubicBezTo>
                      <a:pt x="20" y="11"/>
                      <a:pt x="24" y="7"/>
                      <a:pt x="28" y="3"/>
                    </a:cubicBezTo>
                    <a:cubicBezTo>
                      <a:pt x="22" y="2"/>
                      <a:pt x="15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CF5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1463" y="2432"/>
                <a:ext cx="35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8" extrusionOk="0">
                    <a:moveTo>
                      <a:pt x="193" y="13"/>
                    </a:moveTo>
                    <a:cubicBezTo>
                      <a:pt x="189" y="14"/>
                      <a:pt x="186" y="17"/>
                      <a:pt x="185" y="20"/>
                    </a:cubicBezTo>
                    <a:cubicBezTo>
                      <a:pt x="185" y="24"/>
                      <a:pt x="189" y="27"/>
                      <a:pt x="192" y="27"/>
                    </a:cubicBezTo>
                    <a:cubicBezTo>
                      <a:pt x="207" y="28"/>
                      <a:pt x="221" y="28"/>
                      <a:pt x="236" y="28"/>
                    </a:cubicBezTo>
                    <a:cubicBezTo>
                      <a:pt x="248" y="28"/>
                      <a:pt x="248" y="28"/>
                      <a:pt x="248" y="28"/>
                    </a:cubicBezTo>
                    <a:cubicBezTo>
                      <a:pt x="252" y="28"/>
                      <a:pt x="255" y="25"/>
                      <a:pt x="255" y="21"/>
                    </a:cubicBezTo>
                    <a:cubicBezTo>
                      <a:pt x="255" y="17"/>
                      <a:pt x="252" y="14"/>
                      <a:pt x="248" y="14"/>
                    </a:cubicBezTo>
                    <a:cubicBezTo>
                      <a:pt x="248" y="14"/>
                      <a:pt x="248" y="14"/>
                      <a:pt x="248" y="14"/>
                    </a:cubicBezTo>
                    <a:cubicBezTo>
                      <a:pt x="236" y="14"/>
                      <a:pt x="236" y="14"/>
                      <a:pt x="236" y="14"/>
                    </a:cubicBezTo>
                    <a:cubicBezTo>
                      <a:pt x="221" y="14"/>
                      <a:pt x="207" y="14"/>
                      <a:pt x="193" y="13"/>
                    </a:cubicBezTo>
                    <a:moveTo>
                      <a:pt x="360" y="9"/>
                    </a:moveTo>
                    <a:cubicBezTo>
                      <a:pt x="359" y="9"/>
                      <a:pt x="359" y="9"/>
                      <a:pt x="359" y="9"/>
                    </a:cubicBezTo>
                    <a:cubicBezTo>
                      <a:pt x="341" y="11"/>
                      <a:pt x="322" y="12"/>
                      <a:pt x="303" y="13"/>
                    </a:cubicBezTo>
                    <a:cubicBezTo>
                      <a:pt x="300" y="13"/>
                      <a:pt x="297" y="16"/>
                      <a:pt x="297" y="20"/>
                    </a:cubicBezTo>
                    <a:cubicBezTo>
                      <a:pt x="297" y="24"/>
                      <a:pt x="300" y="26"/>
                      <a:pt x="304" y="26"/>
                    </a:cubicBezTo>
                    <a:cubicBezTo>
                      <a:pt x="304" y="26"/>
                      <a:pt x="304" y="26"/>
                      <a:pt x="305" y="26"/>
                    </a:cubicBezTo>
                    <a:cubicBezTo>
                      <a:pt x="323" y="26"/>
                      <a:pt x="342" y="24"/>
                      <a:pt x="360" y="23"/>
                    </a:cubicBezTo>
                    <a:cubicBezTo>
                      <a:pt x="364" y="23"/>
                      <a:pt x="367" y="19"/>
                      <a:pt x="366" y="15"/>
                    </a:cubicBezTo>
                    <a:cubicBezTo>
                      <a:pt x="366" y="12"/>
                      <a:pt x="363" y="9"/>
                      <a:pt x="360" y="9"/>
                    </a:cubicBezTo>
                    <a:moveTo>
                      <a:pt x="81" y="7"/>
                    </a:moveTo>
                    <a:cubicBezTo>
                      <a:pt x="78" y="7"/>
                      <a:pt x="75" y="10"/>
                      <a:pt x="75" y="13"/>
                    </a:cubicBezTo>
                    <a:cubicBezTo>
                      <a:pt x="74" y="17"/>
                      <a:pt x="77" y="21"/>
                      <a:pt x="81" y="21"/>
                    </a:cubicBezTo>
                    <a:cubicBezTo>
                      <a:pt x="99" y="23"/>
                      <a:pt x="118" y="24"/>
                      <a:pt x="136" y="25"/>
                    </a:cubicBezTo>
                    <a:cubicBezTo>
                      <a:pt x="137" y="25"/>
                      <a:pt x="137" y="25"/>
                      <a:pt x="137" y="25"/>
                    </a:cubicBezTo>
                    <a:cubicBezTo>
                      <a:pt x="141" y="25"/>
                      <a:pt x="144" y="22"/>
                      <a:pt x="144" y="19"/>
                    </a:cubicBezTo>
                    <a:cubicBezTo>
                      <a:pt x="144" y="15"/>
                      <a:pt x="141" y="11"/>
                      <a:pt x="138" y="11"/>
                    </a:cubicBezTo>
                    <a:cubicBezTo>
                      <a:pt x="119" y="10"/>
                      <a:pt x="101" y="9"/>
                      <a:pt x="82" y="7"/>
                    </a:cubicBezTo>
                    <a:cubicBezTo>
                      <a:pt x="82" y="7"/>
                      <a:pt x="81" y="7"/>
                      <a:pt x="81" y="7"/>
                    </a:cubicBezTo>
                    <a:moveTo>
                      <a:pt x="12" y="0"/>
                    </a:moveTo>
                    <a:cubicBezTo>
                      <a:pt x="12" y="1"/>
                      <a:pt x="11" y="2"/>
                      <a:pt x="10" y="3"/>
                    </a:cubicBezTo>
                    <a:cubicBezTo>
                      <a:pt x="7" y="6"/>
                      <a:pt x="3" y="9"/>
                      <a:pt x="0" y="12"/>
                    </a:cubicBezTo>
                    <a:cubicBezTo>
                      <a:pt x="8" y="13"/>
                      <a:pt x="17" y="14"/>
                      <a:pt x="25" y="15"/>
                    </a:cubicBezTo>
                    <a:cubicBezTo>
                      <a:pt x="25" y="15"/>
                      <a:pt x="26" y="15"/>
                      <a:pt x="26" y="15"/>
                    </a:cubicBezTo>
                    <a:cubicBezTo>
                      <a:pt x="29" y="15"/>
                      <a:pt x="32" y="13"/>
                      <a:pt x="33" y="9"/>
                    </a:cubicBezTo>
                    <a:cubicBezTo>
                      <a:pt x="33" y="5"/>
                      <a:pt x="31" y="2"/>
                      <a:pt x="27" y="1"/>
                    </a:cubicBezTo>
                    <a:cubicBezTo>
                      <a:pt x="22" y="1"/>
                      <a:pt x="17" y="0"/>
                      <a:pt x="12" y="0"/>
                    </a:cubicBezTo>
                  </a:path>
                </a:pathLst>
              </a:custGeom>
              <a:solidFill>
                <a:srgbClr val="CCED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1445" y="2430"/>
                <a:ext cx="29" cy="14"/>
              </a:xfrm>
              <a:custGeom>
                <a:avLst/>
                <a:gdLst/>
                <a:ahLst/>
                <a:cxnLst/>
                <a:rect l="l" t="t" r="r" b="b"/>
                <a:pathLst>
                  <a:path w="30" h="14" extrusionOk="0">
                    <a:moveTo>
                      <a:pt x="13" y="0"/>
                    </a:moveTo>
                    <a:cubicBezTo>
                      <a:pt x="9" y="4"/>
                      <a:pt x="4" y="8"/>
                      <a:pt x="0" y="12"/>
                    </a:cubicBezTo>
                    <a:cubicBezTo>
                      <a:pt x="6" y="13"/>
                      <a:pt x="12" y="13"/>
                      <a:pt x="18" y="14"/>
                    </a:cubicBezTo>
                    <a:cubicBezTo>
                      <a:pt x="21" y="11"/>
                      <a:pt x="25" y="8"/>
                      <a:pt x="28" y="5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24" y="1"/>
                      <a:pt x="19" y="0"/>
                      <a:pt x="13" y="0"/>
                    </a:cubicBezTo>
                  </a:path>
                </a:pathLst>
              </a:custGeom>
              <a:solidFill>
                <a:srgbClr val="F5FBF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Google Shape;370;p13"/>
            <p:cNvSpPr/>
            <p:nvPr/>
          </p:nvSpPr>
          <p:spPr>
            <a:xfrm>
              <a:off x="4259262" y="2497998"/>
              <a:ext cx="1005840" cy="1005840"/>
            </a:xfrm>
            <a:prstGeom prst="ellipse">
              <a:avLst/>
            </a:prstGeom>
            <a:solidFill>
              <a:schemeClr val="accent1">
                <a:alpha val="82352"/>
              </a:schemeClr>
            </a:solidFill>
            <a:ln w="104775" cap="flat" cmpd="sng">
              <a:solidFill>
                <a:schemeClr val="lt2">
                  <a:alpha val="5254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4396422" y="2635158"/>
              <a:ext cx="731520" cy="731520"/>
            </a:xfrm>
            <a:prstGeom prst="ellipse">
              <a:avLst/>
            </a:prstGeom>
            <a:solidFill>
              <a:srgbClr val="F6AB79">
                <a:alpha val="42352"/>
              </a:srgbClr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2" name="Google Shape;372;p13" descr="Build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811" y="1610983"/>
            <a:ext cx="288167" cy="28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 descr="Contract RT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062" y="1279854"/>
            <a:ext cx="358479" cy="35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 descr="Bank chec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15996" y="656957"/>
            <a:ext cx="399217" cy="399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13"/>
          <p:cNvGrpSpPr/>
          <p:nvPr/>
        </p:nvGrpSpPr>
        <p:grpSpPr>
          <a:xfrm>
            <a:off x="7592746" y="1854215"/>
            <a:ext cx="245715" cy="334646"/>
            <a:chOff x="7294447" y="2374777"/>
            <a:chExt cx="397896" cy="525641"/>
          </a:xfrm>
        </p:grpSpPr>
        <p:sp>
          <p:nvSpPr>
            <p:cNvPr id="376" name="Google Shape;376;p13"/>
            <p:cNvSpPr/>
            <p:nvPr/>
          </p:nvSpPr>
          <p:spPr>
            <a:xfrm>
              <a:off x="7422193" y="2462733"/>
              <a:ext cx="146593" cy="62826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58" y="9"/>
                  </a:moveTo>
                  <a:lnTo>
                    <a:pt x="11" y="9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10" y="21"/>
                  </a:lnTo>
                  <a:lnTo>
                    <a:pt x="11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1" y="18"/>
                  </a:lnTo>
                  <a:lnTo>
                    <a:pt x="61" y="15"/>
                  </a:lnTo>
                  <a:lnTo>
                    <a:pt x="61" y="11"/>
                  </a:lnTo>
                  <a:lnTo>
                    <a:pt x="59" y="10"/>
                  </a:lnTo>
                  <a:lnTo>
                    <a:pt x="58" y="9"/>
                  </a:lnTo>
                  <a:close/>
                  <a:moveTo>
                    <a:pt x="11" y="0"/>
                  </a:moveTo>
                  <a:lnTo>
                    <a:pt x="59" y="0"/>
                  </a:lnTo>
                  <a:lnTo>
                    <a:pt x="62" y="1"/>
                  </a:lnTo>
                  <a:lnTo>
                    <a:pt x="65" y="4"/>
                  </a:lnTo>
                  <a:lnTo>
                    <a:pt x="67" y="6"/>
                  </a:lnTo>
                  <a:lnTo>
                    <a:pt x="69" y="10"/>
                  </a:lnTo>
                  <a:lnTo>
                    <a:pt x="70" y="15"/>
                  </a:lnTo>
                  <a:lnTo>
                    <a:pt x="69" y="21"/>
                  </a:lnTo>
                  <a:lnTo>
                    <a:pt x="67" y="24"/>
                  </a:lnTo>
                  <a:lnTo>
                    <a:pt x="65" y="27"/>
                  </a:lnTo>
                  <a:lnTo>
                    <a:pt x="62" y="30"/>
                  </a:lnTo>
                  <a:lnTo>
                    <a:pt x="59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4" y="27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7457794" y="2649115"/>
              <a:ext cx="25130" cy="43979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2" y="0"/>
                  </a:moveTo>
                  <a:lnTo>
                    <a:pt x="12" y="21"/>
                  </a:lnTo>
                  <a:lnTo>
                    <a:pt x="7" y="19"/>
                  </a:lnTo>
                  <a:lnTo>
                    <a:pt x="3" y="17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2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7499678" y="2724506"/>
              <a:ext cx="27225" cy="48167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0" y="0"/>
                  </a:moveTo>
                  <a:lnTo>
                    <a:pt x="7" y="2"/>
                  </a:lnTo>
                  <a:lnTo>
                    <a:pt x="11" y="4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7401251" y="2374777"/>
              <a:ext cx="186384" cy="98428"/>
            </a:xfrm>
            <a:custGeom>
              <a:avLst/>
              <a:gdLst/>
              <a:ahLst/>
              <a:cxnLst/>
              <a:rect l="l" t="t" r="r" b="b"/>
              <a:pathLst>
                <a:path w="89" h="47" extrusionOk="0">
                  <a:moveTo>
                    <a:pt x="44" y="0"/>
                  </a:moveTo>
                  <a:lnTo>
                    <a:pt x="55" y="0"/>
                  </a:lnTo>
                  <a:lnTo>
                    <a:pt x="65" y="0"/>
                  </a:lnTo>
                  <a:lnTo>
                    <a:pt x="75" y="1"/>
                  </a:lnTo>
                  <a:lnTo>
                    <a:pt x="82" y="4"/>
                  </a:lnTo>
                  <a:lnTo>
                    <a:pt x="88" y="8"/>
                  </a:lnTo>
                  <a:lnTo>
                    <a:pt x="89" y="13"/>
                  </a:lnTo>
                  <a:lnTo>
                    <a:pt x="86" y="21"/>
                  </a:lnTo>
                  <a:lnTo>
                    <a:pt x="77" y="3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21" y="47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1"/>
                  </a:lnTo>
                  <a:lnTo>
                    <a:pt x="0" y="13"/>
                  </a:lnTo>
                  <a:lnTo>
                    <a:pt x="1" y="6"/>
                  </a:lnTo>
                  <a:lnTo>
                    <a:pt x="7" y="4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7294447" y="2498333"/>
              <a:ext cx="397896" cy="402085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90" y="52"/>
                  </a:moveTo>
                  <a:lnTo>
                    <a:pt x="90" y="61"/>
                  </a:lnTo>
                  <a:lnTo>
                    <a:pt x="76" y="65"/>
                  </a:lnTo>
                  <a:lnTo>
                    <a:pt x="68" y="73"/>
                  </a:lnTo>
                  <a:lnTo>
                    <a:pt x="64" y="85"/>
                  </a:lnTo>
                  <a:lnTo>
                    <a:pt x="65" y="90"/>
                  </a:lnTo>
                  <a:lnTo>
                    <a:pt x="67" y="94"/>
                  </a:lnTo>
                  <a:lnTo>
                    <a:pt x="69" y="98"/>
                  </a:lnTo>
                  <a:lnTo>
                    <a:pt x="72" y="100"/>
                  </a:lnTo>
                  <a:lnTo>
                    <a:pt x="77" y="103"/>
                  </a:lnTo>
                  <a:lnTo>
                    <a:pt x="82" y="106"/>
                  </a:lnTo>
                  <a:lnTo>
                    <a:pt x="90" y="107"/>
                  </a:lnTo>
                  <a:lnTo>
                    <a:pt x="90" y="131"/>
                  </a:lnTo>
                  <a:lnTo>
                    <a:pt x="85" y="129"/>
                  </a:lnTo>
                  <a:lnTo>
                    <a:pt x="80" y="127"/>
                  </a:lnTo>
                  <a:lnTo>
                    <a:pt x="77" y="123"/>
                  </a:lnTo>
                  <a:lnTo>
                    <a:pt x="75" y="117"/>
                  </a:lnTo>
                  <a:lnTo>
                    <a:pt x="61" y="120"/>
                  </a:lnTo>
                  <a:lnTo>
                    <a:pt x="68" y="132"/>
                  </a:lnTo>
                  <a:lnTo>
                    <a:pt x="77" y="138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8" y="153"/>
                  </a:lnTo>
                  <a:lnTo>
                    <a:pt x="98" y="142"/>
                  </a:lnTo>
                  <a:lnTo>
                    <a:pt x="106" y="141"/>
                  </a:lnTo>
                  <a:lnTo>
                    <a:pt x="113" y="138"/>
                  </a:lnTo>
                  <a:lnTo>
                    <a:pt x="118" y="134"/>
                  </a:lnTo>
                  <a:lnTo>
                    <a:pt x="122" y="129"/>
                  </a:lnTo>
                  <a:lnTo>
                    <a:pt x="124" y="124"/>
                  </a:lnTo>
                  <a:lnTo>
                    <a:pt x="126" y="117"/>
                  </a:lnTo>
                  <a:lnTo>
                    <a:pt x="124" y="111"/>
                  </a:lnTo>
                  <a:lnTo>
                    <a:pt x="122" y="106"/>
                  </a:lnTo>
                  <a:lnTo>
                    <a:pt x="118" y="100"/>
                  </a:lnTo>
                  <a:lnTo>
                    <a:pt x="114" y="98"/>
                  </a:lnTo>
                  <a:lnTo>
                    <a:pt x="111" y="96"/>
                  </a:lnTo>
                  <a:lnTo>
                    <a:pt x="106" y="95"/>
                  </a:lnTo>
                  <a:lnTo>
                    <a:pt x="98" y="93"/>
                  </a:lnTo>
                  <a:lnTo>
                    <a:pt x="98" y="72"/>
                  </a:lnTo>
                  <a:lnTo>
                    <a:pt x="102" y="73"/>
                  </a:lnTo>
                  <a:lnTo>
                    <a:pt x="106" y="76"/>
                  </a:lnTo>
                  <a:lnTo>
                    <a:pt x="109" y="78"/>
                  </a:lnTo>
                  <a:lnTo>
                    <a:pt x="110" y="82"/>
                  </a:lnTo>
                  <a:lnTo>
                    <a:pt x="122" y="79"/>
                  </a:lnTo>
                  <a:lnTo>
                    <a:pt x="118" y="70"/>
                  </a:lnTo>
                  <a:lnTo>
                    <a:pt x="110" y="64"/>
                  </a:lnTo>
                  <a:lnTo>
                    <a:pt x="98" y="61"/>
                  </a:lnTo>
                  <a:lnTo>
                    <a:pt x="98" y="52"/>
                  </a:lnTo>
                  <a:lnTo>
                    <a:pt x="90" y="52"/>
                  </a:lnTo>
                  <a:close/>
                  <a:moveTo>
                    <a:pt x="65" y="0"/>
                  </a:moveTo>
                  <a:lnTo>
                    <a:pt x="67" y="4"/>
                  </a:lnTo>
                  <a:lnTo>
                    <a:pt x="68" y="6"/>
                  </a:lnTo>
                  <a:lnTo>
                    <a:pt x="69" y="9"/>
                  </a:lnTo>
                  <a:lnTo>
                    <a:pt x="72" y="9"/>
                  </a:lnTo>
                  <a:lnTo>
                    <a:pt x="120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6" y="2"/>
                  </a:lnTo>
                  <a:lnTo>
                    <a:pt x="145" y="19"/>
                  </a:lnTo>
                  <a:lnTo>
                    <a:pt x="162" y="41"/>
                  </a:lnTo>
                  <a:lnTo>
                    <a:pt x="177" y="68"/>
                  </a:lnTo>
                  <a:lnTo>
                    <a:pt x="187" y="94"/>
                  </a:lnTo>
                  <a:lnTo>
                    <a:pt x="190" y="121"/>
                  </a:lnTo>
                  <a:lnTo>
                    <a:pt x="188" y="142"/>
                  </a:lnTo>
                  <a:lnTo>
                    <a:pt x="181" y="159"/>
                  </a:lnTo>
                  <a:lnTo>
                    <a:pt x="169" y="172"/>
                  </a:lnTo>
                  <a:lnTo>
                    <a:pt x="154" y="182"/>
                  </a:lnTo>
                  <a:lnTo>
                    <a:pt x="137" y="188"/>
                  </a:lnTo>
                  <a:lnTo>
                    <a:pt x="118" y="191"/>
                  </a:lnTo>
                  <a:lnTo>
                    <a:pt x="95" y="192"/>
                  </a:lnTo>
                  <a:lnTo>
                    <a:pt x="73" y="191"/>
                  </a:lnTo>
                  <a:lnTo>
                    <a:pt x="54" y="188"/>
                  </a:lnTo>
                  <a:lnTo>
                    <a:pt x="37" y="182"/>
                  </a:lnTo>
                  <a:lnTo>
                    <a:pt x="21" y="172"/>
                  </a:lnTo>
                  <a:lnTo>
                    <a:pt x="10" y="159"/>
                  </a:lnTo>
                  <a:lnTo>
                    <a:pt x="3" y="142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3" y="66"/>
                  </a:lnTo>
                  <a:lnTo>
                    <a:pt x="27" y="39"/>
                  </a:lnTo>
                  <a:lnTo>
                    <a:pt x="44" y="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1" name="Google Shape;381;p13" descr="Mone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8428" y="1243582"/>
            <a:ext cx="402131" cy="4021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3"/>
          <p:cNvSpPr txBox="1"/>
          <p:nvPr/>
        </p:nvSpPr>
        <p:spPr>
          <a:xfrm>
            <a:off x="7466370" y="451075"/>
            <a:ext cx="49000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"/>
          <p:cNvSpPr txBox="1"/>
          <p:nvPr/>
        </p:nvSpPr>
        <p:spPr>
          <a:xfrm>
            <a:off x="7765067" y="1052294"/>
            <a:ext cx="49000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3"/>
          <p:cNvSpPr txBox="1"/>
          <p:nvPr/>
        </p:nvSpPr>
        <p:spPr>
          <a:xfrm>
            <a:off x="7365703" y="1620817"/>
            <a:ext cx="66762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Deposit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3"/>
          <p:cNvSpPr/>
          <p:nvPr/>
        </p:nvSpPr>
        <p:spPr>
          <a:xfrm>
            <a:off x="135425" y="3365250"/>
            <a:ext cx="2636400" cy="790800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 opportunity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"/>
          <p:cNvSpPr/>
          <p:nvPr/>
        </p:nvSpPr>
        <p:spPr>
          <a:xfrm>
            <a:off x="3197175" y="3365250"/>
            <a:ext cx="2636400" cy="790800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Bid on opportunity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6307140" y="3363838"/>
            <a:ext cx="2636369" cy="790696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Contract created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321;p13">
            <a:extLst>
              <a:ext uri="{FF2B5EF4-FFF2-40B4-BE49-F238E27FC236}">
                <a16:creationId xmlns:a16="http://schemas.microsoft.com/office/drawing/2014/main" id="{BCC4C8D2-0068-4E78-9E04-F62312A68BA4}"/>
              </a:ext>
            </a:extLst>
          </p:cNvPr>
          <p:cNvSpPr/>
          <p:nvPr/>
        </p:nvSpPr>
        <p:spPr>
          <a:xfrm rot="8100000" flipH="1">
            <a:off x="8183038" y="1048583"/>
            <a:ext cx="379387" cy="1851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AB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322;p13">
            <a:extLst>
              <a:ext uri="{FF2B5EF4-FFF2-40B4-BE49-F238E27FC236}">
                <a16:creationId xmlns:a16="http://schemas.microsoft.com/office/drawing/2014/main" id="{8EA4CFE2-B832-4EC7-99E5-88B4024AFECC}"/>
              </a:ext>
            </a:extLst>
          </p:cNvPr>
          <p:cNvSpPr/>
          <p:nvPr/>
        </p:nvSpPr>
        <p:spPr>
          <a:xfrm rot="2700000">
            <a:off x="8218310" y="1648750"/>
            <a:ext cx="379387" cy="1851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AB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" descr="Confused person">
            <a:extLst>
              <a:ext uri="{FF2B5EF4-FFF2-40B4-BE49-F238E27FC236}">
                <a16:creationId xmlns:a16="http://schemas.microsoft.com/office/drawing/2014/main" id="{1DE127F6-1D94-4685-9B6C-5FF273DF2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1933" y="686534"/>
            <a:ext cx="365760" cy="365760"/>
          </a:xfrm>
          <a:prstGeom prst="rect">
            <a:avLst/>
          </a:prstGeom>
        </p:spPr>
      </p:pic>
      <p:pic>
        <p:nvPicPr>
          <p:cNvPr id="5" name="Graphic 4" descr="Connections">
            <a:extLst>
              <a:ext uri="{FF2B5EF4-FFF2-40B4-BE49-F238E27FC236}">
                <a16:creationId xmlns:a16="http://schemas.microsoft.com/office/drawing/2014/main" id="{FC0A0F77-4452-42C5-972A-3BD0AD4C3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1327" y="1778268"/>
            <a:ext cx="365760" cy="365760"/>
          </a:xfrm>
          <a:prstGeom prst="rect">
            <a:avLst/>
          </a:prstGeom>
        </p:spPr>
      </p:pic>
      <p:sp>
        <p:nvSpPr>
          <p:cNvPr id="82" name="Google Shape;382;p13">
            <a:extLst>
              <a:ext uri="{FF2B5EF4-FFF2-40B4-BE49-F238E27FC236}">
                <a16:creationId xmlns:a16="http://schemas.microsoft.com/office/drawing/2014/main" id="{A491D47D-A9E0-4584-93A2-9B7348B37710}"/>
              </a:ext>
            </a:extLst>
          </p:cNvPr>
          <p:cNvSpPr txBox="1"/>
          <p:nvPr/>
        </p:nvSpPr>
        <p:spPr>
          <a:xfrm>
            <a:off x="8187178" y="528633"/>
            <a:ext cx="895546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 Tenant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382;p13">
            <a:extLst>
              <a:ext uri="{FF2B5EF4-FFF2-40B4-BE49-F238E27FC236}">
                <a16:creationId xmlns:a16="http://schemas.microsoft.com/office/drawing/2014/main" id="{093FF5D9-79C0-4718-A09D-4B23B436E02E}"/>
              </a:ext>
            </a:extLst>
          </p:cNvPr>
          <p:cNvSpPr txBox="1"/>
          <p:nvPr/>
        </p:nvSpPr>
        <p:spPr>
          <a:xfrm>
            <a:off x="8321714" y="1604466"/>
            <a:ext cx="895546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n-US" dirty="0">
                <a:solidFill>
                  <a:srgbClr val="FFC000"/>
                </a:solidFill>
              </a:rPr>
              <a:t>Lease Agreement</a:t>
            </a:r>
            <a:endParaRPr dirty="0">
              <a:solidFill>
                <a:srgbClr val="FFC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1632AA-5CD6-45C9-8BDB-CA04C60FF5C1}"/>
              </a:ext>
            </a:extLst>
          </p:cNvPr>
          <p:cNvGrpSpPr/>
          <p:nvPr/>
        </p:nvGrpSpPr>
        <p:grpSpPr>
          <a:xfrm>
            <a:off x="1295636" y="893284"/>
            <a:ext cx="6552728" cy="3294064"/>
            <a:chOff x="1295636" y="700042"/>
            <a:chExt cx="6552728" cy="32940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7C4A446-69DE-45AF-9386-816618406133}"/>
                </a:ext>
              </a:extLst>
            </p:cNvPr>
            <p:cNvGrpSpPr/>
            <p:nvPr/>
          </p:nvGrpSpPr>
          <p:grpSpPr>
            <a:xfrm>
              <a:off x="1295636" y="1395267"/>
              <a:ext cx="6552728" cy="2598839"/>
              <a:chOff x="2051720" y="1635646"/>
              <a:chExt cx="6552728" cy="25988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A46B5E-20F5-4F60-B6E4-28F051C6BBF0}"/>
                  </a:ext>
                </a:extLst>
              </p:cNvPr>
              <p:cNvSpPr/>
              <p:nvPr/>
            </p:nvSpPr>
            <p:spPr>
              <a:xfrm>
                <a:off x="2051720" y="1635646"/>
                <a:ext cx="3096344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9BA43E-3353-40A6-AE35-05698E01AF58}"/>
                  </a:ext>
                </a:extLst>
              </p:cNvPr>
              <p:cNvSpPr/>
              <p:nvPr/>
            </p:nvSpPr>
            <p:spPr>
              <a:xfrm>
                <a:off x="2051720" y="4162477"/>
                <a:ext cx="3096344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8ADBDB-3E6C-42BE-A516-CE223AA8D51E}"/>
                  </a:ext>
                </a:extLst>
              </p:cNvPr>
              <p:cNvSpPr/>
              <p:nvPr/>
            </p:nvSpPr>
            <p:spPr>
              <a:xfrm>
                <a:off x="5508104" y="1635646"/>
                <a:ext cx="3096344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F3D55F-E4C1-4A24-BABB-334AE9C3752D}"/>
                  </a:ext>
                </a:extLst>
              </p:cNvPr>
              <p:cNvSpPr/>
              <p:nvPr/>
            </p:nvSpPr>
            <p:spPr>
              <a:xfrm>
                <a:off x="5508104" y="4162477"/>
                <a:ext cx="3096344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0BEDD3F-A125-4C3C-A6ED-71E35900206C}"/>
                  </a:ext>
                </a:extLst>
              </p:cNvPr>
              <p:cNvGrpSpPr/>
              <p:nvPr/>
            </p:nvGrpSpPr>
            <p:grpSpPr>
              <a:xfrm>
                <a:off x="2130854" y="1805082"/>
                <a:ext cx="2991332" cy="965147"/>
                <a:chOff x="2227884" y="1330362"/>
                <a:chExt cx="2835932" cy="96514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808F57F-BB2B-4818-8EE6-233A8F9863FB}"/>
                    </a:ext>
                  </a:extLst>
                </p:cNvPr>
                <p:cNvSpPr txBox="1"/>
                <p:nvPr/>
              </p:nvSpPr>
              <p:spPr>
                <a:xfrm>
                  <a:off x="2227884" y="1649178"/>
                  <a:ext cx="28359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 lease is automatically generated once the landlord accepts the bid, which specifies the duration of the lease, cost of rent, and any other conditions within a standard lease agreement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F26443F-07F5-499C-B95B-5C17F07EF4BD}"/>
                    </a:ext>
                  </a:extLst>
                </p:cNvPr>
                <p:cNvSpPr txBox="1"/>
                <p:nvPr/>
              </p:nvSpPr>
              <p:spPr>
                <a:xfrm>
                  <a:off x="2227884" y="13303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Process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A3A82B-D10B-433D-BD80-9DE20C697389}"/>
                  </a:ext>
                </a:extLst>
              </p:cNvPr>
              <p:cNvGrpSpPr/>
              <p:nvPr/>
            </p:nvGrpSpPr>
            <p:grpSpPr>
              <a:xfrm>
                <a:off x="5560610" y="1805082"/>
                <a:ext cx="2991332" cy="688148"/>
                <a:chOff x="2227884" y="1330362"/>
                <a:chExt cx="2835932" cy="688148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0A0018C-E05A-469B-A173-0A84049B8006}"/>
                    </a:ext>
                  </a:extLst>
                </p:cNvPr>
                <p:cNvSpPr txBox="1"/>
                <p:nvPr/>
              </p:nvSpPr>
              <p:spPr>
                <a:xfrm>
                  <a:off x="2227884" y="1649178"/>
                  <a:ext cx="28359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The contract is stored on the Ethereum blockchain which is a decentralized distributed ledger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2EDC13A-0202-4873-985F-204A9A000226}"/>
                    </a:ext>
                  </a:extLst>
                </p:cNvPr>
                <p:cNvSpPr txBox="1"/>
                <p:nvPr/>
              </p:nvSpPr>
              <p:spPr>
                <a:xfrm>
                  <a:off x="2227884" y="1330362"/>
                  <a:ext cx="2835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Blockchain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7E9DBF-22BE-41F3-B0E0-3207EE703FE2}"/>
                </a:ext>
              </a:extLst>
            </p:cNvPr>
            <p:cNvGrpSpPr/>
            <p:nvPr/>
          </p:nvGrpSpPr>
          <p:grpSpPr>
            <a:xfrm>
              <a:off x="2331704" y="700042"/>
              <a:ext cx="763242" cy="710815"/>
              <a:chOff x="1710965" y="862558"/>
              <a:chExt cx="1031906" cy="960620"/>
            </a:xfrm>
          </p:grpSpPr>
          <p:pic>
            <p:nvPicPr>
              <p:cNvPr id="32" name="Google Shape;395;p15" descr="Paper">
                <a:extLst>
                  <a:ext uri="{FF2B5EF4-FFF2-40B4-BE49-F238E27FC236}">
                    <a16:creationId xmlns:a16="http://schemas.microsoft.com/office/drawing/2014/main" id="{D25FC85A-DE4F-47F2-80EA-071937239D3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10965" y="862558"/>
                <a:ext cx="1031906" cy="9606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96;p15" descr="Handshake">
                <a:extLst>
                  <a:ext uri="{FF2B5EF4-FFF2-40B4-BE49-F238E27FC236}">
                    <a16:creationId xmlns:a16="http://schemas.microsoft.com/office/drawing/2014/main" id="{1677DA99-203C-40C8-BCBF-21E9A6AA32E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943269" y="1141061"/>
                <a:ext cx="570768" cy="5313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C4548C-0914-4E08-B544-F763011DD436}"/>
                </a:ext>
              </a:extLst>
            </p:cNvPr>
            <p:cNvSpPr txBox="1"/>
            <p:nvPr/>
          </p:nvSpPr>
          <p:spPr>
            <a:xfrm>
              <a:off x="1376336" y="2997453"/>
              <a:ext cx="29913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Tenants: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Pay rent through the platform and can receive the security deposit post-contract termination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9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Landlords: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Receive rent payments that are settled almost instantly via the blockchain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20469D-34D8-4F1E-99C8-4F06C07172DF}"/>
                </a:ext>
              </a:extLst>
            </p:cNvPr>
            <p:cNvSpPr txBox="1"/>
            <p:nvPr/>
          </p:nvSpPr>
          <p:spPr>
            <a:xfrm>
              <a:off x="1376336" y="2678637"/>
              <a:ext cx="299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Functionality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37" name="Google Shape;397;p15" descr="Network">
              <a:extLst>
                <a:ext uri="{FF2B5EF4-FFF2-40B4-BE49-F238E27FC236}">
                  <a16:creationId xmlns:a16="http://schemas.microsoft.com/office/drawing/2014/main" id="{23E3D118-F48C-4734-9FA4-C4072347C6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9414" y="736255"/>
              <a:ext cx="640118" cy="674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491639-164B-4E72-BA9F-FDF40D428E21}"/>
                </a:ext>
              </a:extLst>
            </p:cNvPr>
            <p:cNvSpPr txBox="1"/>
            <p:nvPr/>
          </p:nvSpPr>
          <p:spPr>
            <a:xfrm>
              <a:off x="4801377" y="2950314"/>
              <a:ext cx="2991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 documents and transactions are verifiable and reduce the risk of censorship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5D5CEF-A2C6-48AB-BFC2-D0284AD602E8}"/>
                </a:ext>
              </a:extLst>
            </p:cNvPr>
            <p:cNvSpPr txBox="1"/>
            <p:nvPr/>
          </p:nvSpPr>
          <p:spPr>
            <a:xfrm>
              <a:off x="4801377" y="2631498"/>
              <a:ext cx="2991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Security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05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Security Deposit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E131BD7-30EF-4382-BD1E-ACDFACBCCA1D}"/>
              </a:ext>
            </a:extLst>
          </p:cNvPr>
          <p:cNvSpPr/>
          <p:nvPr/>
        </p:nvSpPr>
        <p:spPr>
          <a:xfrm flipV="1">
            <a:off x="3992058" y="2416049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75" cmpd="thinThick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Freeform 164">
            <a:extLst>
              <a:ext uri="{FF2B5EF4-FFF2-40B4-BE49-F238E27FC236}">
                <a16:creationId xmlns:a16="http://schemas.microsoft.com/office/drawing/2014/main" id="{E8C96CD4-B2EA-4E6C-A26A-9DE540CE291A}"/>
              </a:ext>
            </a:extLst>
          </p:cNvPr>
          <p:cNvSpPr>
            <a:spLocks/>
          </p:cNvSpPr>
          <p:nvPr/>
        </p:nvSpPr>
        <p:spPr bwMode="auto">
          <a:xfrm flipV="1">
            <a:off x="3252173" y="2108742"/>
            <a:ext cx="2225086" cy="1280160"/>
          </a:xfrm>
          <a:custGeom>
            <a:avLst/>
            <a:gdLst>
              <a:gd name="T0" fmla="*/ 569 w 1135"/>
              <a:gd name="T1" fmla="*/ 19 h 653"/>
              <a:gd name="T2" fmla="*/ 698 w 1135"/>
              <a:gd name="T3" fmla="*/ 51 h 653"/>
              <a:gd name="T4" fmla="*/ 796 w 1135"/>
              <a:gd name="T5" fmla="*/ 135 h 653"/>
              <a:gd name="T6" fmla="*/ 846 w 1135"/>
              <a:gd name="T7" fmla="*/ 254 h 653"/>
              <a:gd name="T8" fmla="*/ 835 w 1135"/>
              <a:gd name="T9" fmla="*/ 389 h 653"/>
              <a:gd name="T10" fmla="*/ 767 w 1135"/>
              <a:gd name="T11" fmla="*/ 497 h 653"/>
              <a:gd name="T12" fmla="*/ 658 w 1135"/>
              <a:gd name="T13" fmla="*/ 565 h 653"/>
              <a:gd name="T14" fmla="*/ 523 w 1135"/>
              <a:gd name="T15" fmla="*/ 576 h 653"/>
              <a:gd name="T16" fmla="*/ 407 w 1135"/>
              <a:gd name="T17" fmla="*/ 521 h 653"/>
              <a:gd name="T18" fmla="*/ 332 w 1135"/>
              <a:gd name="T19" fmla="*/ 415 h 653"/>
              <a:gd name="T20" fmla="*/ 321 w 1135"/>
              <a:gd name="T21" fmla="*/ 281 h 653"/>
              <a:gd name="T22" fmla="*/ 376 w 1135"/>
              <a:gd name="T23" fmla="*/ 165 h 653"/>
              <a:gd name="T24" fmla="*/ 482 w 1135"/>
              <a:gd name="T25" fmla="*/ 90 h 653"/>
              <a:gd name="T26" fmla="*/ 569 w 1135"/>
              <a:gd name="T27" fmla="*/ 74 h 653"/>
              <a:gd name="T28" fmla="*/ 679 w 1135"/>
              <a:gd name="T29" fmla="*/ 105 h 653"/>
              <a:gd name="T30" fmla="*/ 758 w 1135"/>
              <a:gd name="T31" fmla="*/ 183 h 653"/>
              <a:gd name="T32" fmla="*/ 788 w 1135"/>
              <a:gd name="T33" fmla="*/ 293 h 653"/>
              <a:gd name="T34" fmla="*/ 762 w 1135"/>
              <a:gd name="T35" fmla="*/ 222 h 653"/>
              <a:gd name="T36" fmla="*/ 702 w 1135"/>
              <a:gd name="T37" fmla="*/ 137 h 653"/>
              <a:gd name="T38" fmla="*/ 606 w 1135"/>
              <a:gd name="T39" fmla="*/ 91 h 653"/>
              <a:gd name="T40" fmla="*/ 526 w 1135"/>
              <a:gd name="T41" fmla="*/ 93 h 653"/>
              <a:gd name="T42" fmla="*/ 416 w 1135"/>
              <a:gd name="T43" fmla="*/ 145 h 653"/>
              <a:gd name="T44" fmla="*/ 345 w 1135"/>
              <a:gd name="T45" fmla="*/ 243 h 653"/>
              <a:gd name="T46" fmla="*/ 335 w 1135"/>
              <a:gd name="T47" fmla="*/ 370 h 653"/>
              <a:gd name="T48" fmla="*/ 387 w 1135"/>
              <a:gd name="T49" fmla="*/ 480 h 653"/>
              <a:gd name="T50" fmla="*/ 486 w 1135"/>
              <a:gd name="T51" fmla="*/ 551 h 653"/>
              <a:gd name="T52" fmla="*/ 613 w 1135"/>
              <a:gd name="T53" fmla="*/ 561 h 653"/>
              <a:gd name="T54" fmla="*/ 726 w 1135"/>
              <a:gd name="T55" fmla="*/ 514 h 653"/>
              <a:gd name="T56" fmla="*/ 805 w 1135"/>
              <a:gd name="T57" fmla="*/ 421 h 653"/>
              <a:gd name="T58" fmla="*/ 835 w 1135"/>
              <a:gd name="T59" fmla="*/ 300 h 653"/>
              <a:gd name="T60" fmla="*/ 805 w 1135"/>
              <a:gd name="T61" fmla="*/ 178 h 653"/>
              <a:gd name="T62" fmla="*/ 726 w 1135"/>
              <a:gd name="T63" fmla="*/ 85 h 653"/>
              <a:gd name="T64" fmla="*/ 613 w 1135"/>
              <a:gd name="T65" fmla="*/ 36 h 653"/>
              <a:gd name="T66" fmla="*/ 476 w 1135"/>
              <a:gd name="T67" fmla="*/ 48 h 653"/>
              <a:gd name="T68" fmla="*/ 362 w 1135"/>
              <a:gd name="T69" fmla="*/ 119 h 653"/>
              <a:gd name="T70" fmla="*/ 292 w 1135"/>
              <a:gd name="T71" fmla="*/ 234 h 653"/>
              <a:gd name="T72" fmla="*/ 280 w 1135"/>
              <a:gd name="T73" fmla="*/ 374 h 653"/>
              <a:gd name="T74" fmla="*/ 332 w 1135"/>
              <a:gd name="T75" fmla="*/ 500 h 653"/>
              <a:gd name="T76" fmla="*/ 434 w 1135"/>
              <a:gd name="T77" fmla="*/ 586 h 653"/>
              <a:gd name="T78" fmla="*/ 569 w 1135"/>
              <a:gd name="T79" fmla="*/ 619 h 653"/>
              <a:gd name="T80" fmla="*/ 1135 w 1135"/>
              <a:gd name="T81" fmla="*/ 627 h 653"/>
              <a:gd name="T82" fmla="*/ 569 w 1135"/>
              <a:gd name="T83" fmla="*/ 633 h 653"/>
              <a:gd name="T84" fmla="*/ 428 w 1135"/>
              <a:gd name="T85" fmla="*/ 599 h 653"/>
              <a:gd name="T86" fmla="*/ 322 w 1135"/>
              <a:gd name="T87" fmla="*/ 508 h 653"/>
              <a:gd name="T88" fmla="*/ 266 w 1135"/>
              <a:gd name="T89" fmla="*/ 377 h 653"/>
              <a:gd name="T90" fmla="*/ 277 w 1135"/>
              <a:gd name="T91" fmla="*/ 229 h 653"/>
              <a:gd name="T92" fmla="*/ 353 w 1135"/>
              <a:gd name="T93" fmla="*/ 107 h 653"/>
              <a:gd name="T94" fmla="*/ 476 w 1135"/>
              <a:gd name="T95" fmla="*/ 34 h 653"/>
              <a:gd name="T96" fmla="*/ 0 w 1135"/>
              <a:gd name="T97" fmla="*/ 26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35" h="653">
                <a:moveTo>
                  <a:pt x="51" y="0"/>
                </a:moveTo>
                <a:lnTo>
                  <a:pt x="51" y="19"/>
                </a:lnTo>
                <a:lnTo>
                  <a:pt x="569" y="19"/>
                </a:lnTo>
                <a:lnTo>
                  <a:pt x="615" y="23"/>
                </a:lnTo>
                <a:lnTo>
                  <a:pt x="658" y="34"/>
                </a:lnTo>
                <a:lnTo>
                  <a:pt x="698" y="51"/>
                </a:lnTo>
                <a:lnTo>
                  <a:pt x="734" y="73"/>
                </a:lnTo>
                <a:lnTo>
                  <a:pt x="767" y="102"/>
                </a:lnTo>
                <a:lnTo>
                  <a:pt x="796" y="135"/>
                </a:lnTo>
                <a:lnTo>
                  <a:pt x="818" y="171"/>
                </a:lnTo>
                <a:lnTo>
                  <a:pt x="835" y="211"/>
                </a:lnTo>
                <a:lnTo>
                  <a:pt x="846" y="254"/>
                </a:lnTo>
                <a:lnTo>
                  <a:pt x="849" y="300"/>
                </a:lnTo>
                <a:lnTo>
                  <a:pt x="846" y="345"/>
                </a:lnTo>
                <a:lnTo>
                  <a:pt x="835" y="389"/>
                </a:lnTo>
                <a:lnTo>
                  <a:pt x="818" y="428"/>
                </a:lnTo>
                <a:lnTo>
                  <a:pt x="796" y="465"/>
                </a:lnTo>
                <a:lnTo>
                  <a:pt x="767" y="497"/>
                </a:lnTo>
                <a:lnTo>
                  <a:pt x="734" y="526"/>
                </a:lnTo>
                <a:lnTo>
                  <a:pt x="698" y="548"/>
                </a:lnTo>
                <a:lnTo>
                  <a:pt x="658" y="565"/>
                </a:lnTo>
                <a:lnTo>
                  <a:pt x="615" y="576"/>
                </a:lnTo>
                <a:lnTo>
                  <a:pt x="569" y="580"/>
                </a:lnTo>
                <a:lnTo>
                  <a:pt x="523" y="576"/>
                </a:lnTo>
                <a:lnTo>
                  <a:pt x="482" y="564"/>
                </a:lnTo>
                <a:lnTo>
                  <a:pt x="442" y="546"/>
                </a:lnTo>
                <a:lnTo>
                  <a:pt x="407" y="521"/>
                </a:lnTo>
                <a:lnTo>
                  <a:pt x="376" y="489"/>
                </a:lnTo>
                <a:lnTo>
                  <a:pt x="351" y="454"/>
                </a:lnTo>
                <a:lnTo>
                  <a:pt x="332" y="415"/>
                </a:lnTo>
                <a:lnTo>
                  <a:pt x="321" y="373"/>
                </a:lnTo>
                <a:lnTo>
                  <a:pt x="317" y="327"/>
                </a:lnTo>
                <a:lnTo>
                  <a:pt x="321" y="281"/>
                </a:lnTo>
                <a:lnTo>
                  <a:pt x="332" y="239"/>
                </a:lnTo>
                <a:lnTo>
                  <a:pt x="351" y="199"/>
                </a:lnTo>
                <a:lnTo>
                  <a:pt x="376" y="165"/>
                </a:lnTo>
                <a:lnTo>
                  <a:pt x="407" y="133"/>
                </a:lnTo>
                <a:lnTo>
                  <a:pt x="442" y="108"/>
                </a:lnTo>
                <a:lnTo>
                  <a:pt x="482" y="90"/>
                </a:lnTo>
                <a:lnTo>
                  <a:pt x="523" y="78"/>
                </a:lnTo>
                <a:lnTo>
                  <a:pt x="569" y="74"/>
                </a:lnTo>
                <a:lnTo>
                  <a:pt x="569" y="74"/>
                </a:lnTo>
                <a:lnTo>
                  <a:pt x="609" y="78"/>
                </a:lnTo>
                <a:lnTo>
                  <a:pt x="645" y="88"/>
                </a:lnTo>
                <a:lnTo>
                  <a:pt x="679" y="105"/>
                </a:lnTo>
                <a:lnTo>
                  <a:pt x="711" y="126"/>
                </a:lnTo>
                <a:lnTo>
                  <a:pt x="737" y="152"/>
                </a:lnTo>
                <a:lnTo>
                  <a:pt x="758" y="183"/>
                </a:lnTo>
                <a:lnTo>
                  <a:pt x="775" y="217"/>
                </a:lnTo>
                <a:lnTo>
                  <a:pt x="785" y="254"/>
                </a:lnTo>
                <a:lnTo>
                  <a:pt x="788" y="293"/>
                </a:lnTo>
                <a:lnTo>
                  <a:pt x="774" y="293"/>
                </a:lnTo>
                <a:lnTo>
                  <a:pt x="771" y="256"/>
                </a:lnTo>
                <a:lnTo>
                  <a:pt x="762" y="222"/>
                </a:lnTo>
                <a:lnTo>
                  <a:pt x="746" y="190"/>
                </a:lnTo>
                <a:lnTo>
                  <a:pt x="725" y="162"/>
                </a:lnTo>
                <a:lnTo>
                  <a:pt x="702" y="137"/>
                </a:lnTo>
                <a:lnTo>
                  <a:pt x="673" y="116"/>
                </a:lnTo>
                <a:lnTo>
                  <a:pt x="640" y="102"/>
                </a:lnTo>
                <a:lnTo>
                  <a:pt x="606" y="91"/>
                </a:lnTo>
                <a:lnTo>
                  <a:pt x="569" y="89"/>
                </a:lnTo>
                <a:lnTo>
                  <a:pt x="569" y="89"/>
                </a:lnTo>
                <a:lnTo>
                  <a:pt x="526" y="93"/>
                </a:lnTo>
                <a:lnTo>
                  <a:pt x="486" y="103"/>
                </a:lnTo>
                <a:lnTo>
                  <a:pt x="449" y="122"/>
                </a:lnTo>
                <a:lnTo>
                  <a:pt x="416" y="145"/>
                </a:lnTo>
                <a:lnTo>
                  <a:pt x="387" y="174"/>
                </a:lnTo>
                <a:lnTo>
                  <a:pt x="364" y="207"/>
                </a:lnTo>
                <a:lnTo>
                  <a:pt x="345" y="243"/>
                </a:lnTo>
                <a:lnTo>
                  <a:pt x="335" y="284"/>
                </a:lnTo>
                <a:lnTo>
                  <a:pt x="331" y="327"/>
                </a:lnTo>
                <a:lnTo>
                  <a:pt x="335" y="370"/>
                </a:lnTo>
                <a:lnTo>
                  <a:pt x="345" y="410"/>
                </a:lnTo>
                <a:lnTo>
                  <a:pt x="364" y="448"/>
                </a:lnTo>
                <a:lnTo>
                  <a:pt x="387" y="480"/>
                </a:lnTo>
                <a:lnTo>
                  <a:pt x="416" y="509"/>
                </a:lnTo>
                <a:lnTo>
                  <a:pt x="449" y="533"/>
                </a:lnTo>
                <a:lnTo>
                  <a:pt x="486" y="551"/>
                </a:lnTo>
                <a:lnTo>
                  <a:pt x="526" y="561"/>
                </a:lnTo>
                <a:lnTo>
                  <a:pt x="569" y="565"/>
                </a:lnTo>
                <a:lnTo>
                  <a:pt x="613" y="561"/>
                </a:lnTo>
                <a:lnTo>
                  <a:pt x="653" y="552"/>
                </a:lnTo>
                <a:lnTo>
                  <a:pt x="691" y="535"/>
                </a:lnTo>
                <a:lnTo>
                  <a:pt x="726" y="514"/>
                </a:lnTo>
                <a:lnTo>
                  <a:pt x="757" y="487"/>
                </a:lnTo>
                <a:lnTo>
                  <a:pt x="784" y="457"/>
                </a:lnTo>
                <a:lnTo>
                  <a:pt x="805" y="421"/>
                </a:lnTo>
                <a:lnTo>
                  <a:pt x="822" y="383"/>
                </a:lnTo>
                <a:lnTo>
                  <a:pt x="831" y="343"/>
                </a:lnTo>
                <a:lnTo>
                  <a:pt x="835" y="300"/>
                </a:lnTo>
                <a:lnTo>
                  <a:pt x="831" y="256"/>
                </a:lnTo>
                <a:lnTo>
                  <a:pt x="822" y="216"/>
                </a:lnTo>
                <a:lnTo>
                  <a:pt x="805" y="178"/>
                </a:lnTo>
                <a:lnTo>
                  <a:pt x="784" y="143"/>
                </a:lnTo>
                <a:lnTo>
                  <a:pt x="757" y="111"/>
                </a:lnTo>
                <a:lnTo>
                  <a:pt x="726" y="85"/>
                </a:lnTo>
                <a:lnTo>
                  <a:pt x="691" y="63"/>
                </a:lnTo>
                <a:lnTo>
                  <a:pt x="653" y="47"/>
                </a:lnTo>
                <a:lnTo>
                  <a:pt x="613" y="36"/>
                </a:lnTo>
                <a:lnTo>
                  <a:pt x="569" y="34"/>
                </a:lnTo>
                <a:lnTo>
                  <a:pt x="522" y="38"/>
                </a:lnTo>
                <a:lnTo>
                  <a:pt x="476" y="48"/>
                </a:lnTo>
                <a:lnTo>
                  <a:pt x="434" y="67"/>
                </a:lnTo>
                <a:lnTo>
                  <a:pt x="397" y="90"/>
                </a:lnTo>
                <a:lnTo>
                  <a:pt x="362" y="119"/>
                </a:lnTo>
                <a:lnTo>
                  <a:pt x="332" y="153"/>
                </a:lnTo>
                <a:lnTo>
                  <a:pt x="309" y="192"/>
                </a:lnTo>
                <a:lnTo>
                  <a:pt x="292" y="234"/>
                </a:lnTo>
                <a:lnTo>
                  <a:pt x="280" y="279"/>
                </a:lnTo>
                <a:lnTo>
                  <a:pt x="276" y="327"/>
                </a:lnTo>
                <a:lnTo>
                  <a:pt x="280" y="374"/>
                </a:lnTo>
                <a:lnTo>
                  <a:pt x="292" y="419"/>
                </a:lnTo>
                <a:lnTo>
                  <a:pt x="309" y="461"/>
                </a:lnTo>
                <a:lnTo>
                  <a:pt x="332" y="500"/>
                </a:lnTo>
                <a:lnTo>
                  <a:pt x="362" y="534"/>
                </a:lnTo>
                <a:lnTo>
                  <a:pt x="397" y="563"/>
                </a:lnTo>
                <a:lnTo>
                  <a:pt x="434" y="586"/>
                </a:lnTo>
                <a:lnTo>
                  <a:pt x="476" y="605"/>
                </a:lnTo>
                <a:lnTo>
                  <a:pt x="522" y="615"/>
                </a:lnTo>
                <a:lnTo>
                  <a:pt x="569" y="619"/>
                </a:lnTo>
                <a:lnTo>
                  <a:pt x="1082" y="619"/>
                </a:lnTo>
                <a:lnTo>
                  <a:pt x="1082" y="599"/>
                </a:lnTo>
                <a:lnTo>
                  <a:pt x="1135" y="627"/>
                </a:lnTo>
                <a:lnTo>
                  <a:pt x="1082" y="653"/>
                </a:lnTo>
                <a:lnTo>
                  <a:pt x="1082" y="633"/>
                </a:lnTo>
                <a:lnTo>
                  <a:pt x="569" y="633"/>
                </a:lnTo>
                <a:lnTo>
                  <a:pt x="520" y="630"/>
                </a:lnTo>
                <a:lnTo>
                  <a:pt x="472" y="618"/>
                </a:lnTo>
                <a:lnTo>
                  <a:pt x="428" y="599"/>
                </a:lnTo>
                <a:lnTo>
                  <a:pt x="387" y="575"/>
                </a:lnTo>
                <a:lnTo>
                  <a:pt x="352" y="543"/>
                </a:lnTo>
                <a:lnTo>
                  <a:pt x="322" y="508"/>
                </a:lnTo>
                <a:lnTo>
                  <a:pt x="296" y="467"/>
                </a:lnTo>
                <a:lnTo>
                  <a:pt x="277" y="424"/>
                </a:lnTo>
                <a:lnTo>
                  <a:pt x="266" y="377"/>
                </a:lnTo>
                <a:lnTo>
                  <a:pt x="262" y="327"/>
                </a:lnTo>
                <a:lnTo>
                  <a:pt x="266" y="276"/>
                </a:lnTo>
                <a:lnTo>
                  <a:pt x="277" y="229"/>
                </a:lnTo>
                <a:lnTo>
                  <a:pt x="297" y="184"/>
                </a:lnTo>
                <a:lnTo>
                  <a:pt x="323" y="144"/>
                </a:lnTo>
                <a:lnTo>
                  <a:pt x="353" y="107"/>
                </a:lnTo>
                <a:lnTo>
                  <a:pt x="390" y="77"/>
                </a:lnTo>
                <a:lnTo>
                  <a:pt x="432" y="52"/>
                </a:lnTo>
                <a:lnTo>
                  <a:pt x="476" y="34"/>
                </a:lnTo>
                <a:lnTo>
                  <a:pt x="51" y="34"/>
                </a:lnTo>
                <a:lnTo>
                  <a:pt x="51" y="54"/>
                </a:lnTo>
                <a:lnTo>
                  <a:pt x="0" y="26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30B6090-F87C-4555-AF75-F7CFC1005C53}"/>
              </a:ext>
            </a:extLst>
          </p:cNvPr>
          <p:cNvGrpSpPr/>
          <p:nvPr/>
        </p:nvGrpSpPr>
        <p:grpSpPr>
          <a:xfrm flipV="1">
            <a:off x="4185361" y="2555705"/>
            <a:ext cx="327394" cy="325435"/>
            <a:chOff x="4394510" y="2495545"/>
            <a:chExt cx="304007" cy="302188"/>
          </a:xfrm>
          <a:solidFill>
            <a:schemeClr val="accent3"/>
          </a:solidFill>
        </p:grpSpPr>
        <p:sp>
          <p:nvSpPr>
            <p:cNvPr id="96" name="Freeform 194">
              <a:extLst>
                <a:ext uri="{FF2B5EF4-FFF2-40B4-BE49-F238E27FC236}">
                  <a16:creationId xmlns:a16="http://schemas.microsoft.com/office/drawing/2014/main" id="{AC366EE9-758A-457F-B674-F9A8B5E3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792" y="2613872"/>
              <a:ext cx="20025" cy="25486"/>
            </a:xfrm>
            <a:custGeom>
              <a:avLst/>
              <a:gdLst>
                <a:gd name="T0" fmla="*/ 11 w 11"/>
                <a:gd name="T1" fmla="*/ 0 h 14"/>
                <a:gd name="T2" fmla="*/ 11 w 11"/>
                <a:gd name="T3" fmla="*/ 0 h 14"/>
                <a:gd name="T4" fmla="*/ 0 w 11"/>
                <a:gd name="T5" fmla="*/ 14 h 14"/>
                <a:gd name="T6" fmla="*/ 11 w 11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195">
              <a:extLst>
                <a:ext uri="{FF2B5EF4-FFF2-40B4-BE49-F238E27FC236}">
                  <a16:creationId xmlns:a16="http://schemas.microsoft.com/office/drawing/2014/main" id="{ACD12870-81B0-40A1-8D05-6E47E829A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570" y="2642998"/>
              <a:ext cx="10922" cy="29126"/>
            </a:xfrm>
            <a:custGeom>
              <a:avLst/>
              <a:gdLst>
                <a:gd name="T0" fmla="*/ 6 w 6"/>
                <a:gd name="T1" fmla="*/ 0 h 16"/>
                <a:gd name="T2" fmla="*/ 0 w 6"/>
                <a:gd name="T3" fmla="*/ 16 h 16"/>
                <a:gd name="T4" fmla="*/ 0 w 6"/>
                <a:gd name="T5" fmla="*/ 16 h 16"/>
                <a:gd name="T6" fmla="*/ 6 w 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6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196">
              <a:extLst>
                <a:ext uri="{FF2B5EF4-FFF2-40B4-BE49-F238E27FC236}">
                  <a16:creationId xmlns:a16="http://schemas.microsoft.com/office/drawing/2014/main" id="{9B94500B-5E49-4075-89D4-47524D9E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424" y="2794090"/>
              <a:ext cx="7282" cy="3641"/>
            </a:xfrm>
            <a:custGeom>
              <a:avLst/>
              <a:gdLst>
                <a:gd name="T0" fmla="*/ 0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4 w 4"/>
                <a:gd name="T7" fmla="*/ 2 h 2"/>
                <a:gd name="T8" fmla="*/ 3 w 4"/>
                <a:gd name="T9" fmla="*/ 1 h 2"/>
                <a:gd name="T10" fmla="*/ 0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197">
              <a:extLst>
                <a:ext uri="{FF2B5EF4-FFF2-40B4-BE49-F238E27FC236}">
                  <a16:creationId xmlns:a16="http://schemas.microsoft.com/office/drawing/2014/main" id="{B27D7DE1-B45F-4E63-9659-92CD367BB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4510" y="2677585"/>
              <a:ext cx="145632" cy="109224"/>
            </a:xfrm>
            <a:custGeom>
              <a:avLst/>
              <a:gdLst>
                <a:gd name="T0" fmla="*/ 68 w 80"/>
                <a:gd name="T1" fmla="*/ 52 h 60"/>
                <a:gd name="T2" fmla="*/ 68 w 80"/>
                <a:gd name="T3" fmla="*/ 52 h 60"/>
                <a:gd name="T4" fmla="*/ 80 w 80"/>
                <a:gd name="T5" fmla="*/ 60 h 60"/>
                <a:gd name="T6" fmla="*/ 68 w 80"/>
                <a:gd name="T7" fmla="*/ 52 h 60"/>
                <a:gd name="T8" fmla="*/ 67 w 80"/>
                <a:gd name="T9" fmla="*/ 52 h 60"/>
                <a:gd name="T10" fmla="*/ 68 w 80"/>
                <a:gd name="T11" fmla="*/ 52 h 60"/>
                <a:gd name="T12" fmla="*/ 68 w 80"/>
                <a:gd name="T13" fmla="*/ 52 h 60"/>
                <a:gd name="T14" fmla="*/ 67 w 80"/>
                <a:gd name="T15" fmla="*/ 52 h 60"/>
                <a:gd name="T16" fmla="*/ 27 w 80"/>
                <a:gd name="T17" fmla="*/ 39 h 60"/>
                <a:gd name="T18" fmla="*/ 32 w 80"/>
                <a:gd name="T19" fmla="*/ 40 h 60"/>
                <a:gd name="T20" fmla="*/ 38 w 80"/>
                <a:gd name="T21" fmla="*/ 43 h 60"/>
                <a:gd name="T22" fmla="*/ 54 w 80"/>
                <a:gd name="T23" fmla="*/ 47 h 60"/>
                <a:gd name="T24" fmla="*/ 67 w 80"/>
                <a:gd name="T25" fmla="*/ 52 h 60"/>
                <a:gd name="T26" fmla="*/ 54 w 80"/>
                <a:gd name="T27" fmla="*/ 47 h 60"/>
                <a:gd name="T28" fmla="*/ 38 w 80"/>
                <a:gd name="T29" fmla="*/ 43 h 60"/>
                <a:gd name="T30" fmla="*/ 32 w 80"/>
                <a:gd name="T31" fmla="*/ 40 h 60"/>
                <a:gd name="T32" fmla="*/ 27 w 80"/>
                <a:gd name="T33" fmla="*/ 39 h 60"/>
                <a:gd name="T34" fmla="*/ 0 w 80"/>
                <a:gd name="T35" fmla="*/ 10 h 60"/>
                <a:gd name="T36" fmla="*/ 2 w 80"/>
                <a:gd name="T37" fmla="*/ 20 h 60"/>
                <a:gd name="T38" fmla="*/ 8 w 80"/>
                <a:gd name="T39" fmla="*/ 28 h 60"/>
                <a:gd name="T40" fmla="*/ 16 w 80"/>
                <a:gd name="T41" fmla="*/ 34 h 60"/>
                <a:gd name="T42" fmla="*/ 27 w 80"/>
                <a:gd name="T43" fmla="*/ 39 h 60"/>
                <a:gd name="T44" fmla="*/ 16 w 80"/>
                <a:gd name="T45" fmla="*/ 34 h 60"/>
                <a:gd name="T46" fmla="*/ 8 w 80"/>
                <a:gd name="T47" fmla="*/ 28 h 60"/>
                <a:gd name="T48" fmla="*/ 2 w 80"/>
                <a:gd name="T49" fmla="*/ 20 h 60"/>
                <a:gd name="T50" fmla="*/ 0 w 80"/>
                <a:gd name="T51" fmla="*/ 10 h 60"/>
                <a:gd name="T52" fmla="*/ 2 w 80"/>
                <a:gd name="T53" fmla="*/ 0 h 60"/>
                <a:gd name="T54" fmla="*/ 0 w 80"/>
                <a:gd name="T55" fmla="*/ 3 h 60"/>
                <a:gd name="T56" fmla="*/ 0 w 80"/>
                <a:gd name="T57" fmla="*/ 7 h 60"/>
                <a:gd name="T58" fmla="*/ 0 w 80"/>
                <a:gd name="T59" fmla="*/ 3 h 60"/>
                <a:gd name="T60" fmla="*/ 2 w 80"/>
                <a:gd name="T6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60">
                  <a:moveTo>
                    <a:pt x="68" y="52"/>
                  </a:moveTo>
                  <a:lnTo>
                    <a:pt x="68" y="52"/>
                  </a:lnTo>
                  <a:lnTo>
                    <a:pt x="80" y="60"/>
                  </a:lnTo>
                  <a:lnTo>
                    <a:pt x="68" y="52"/>
                  </a:lnTo>
                  <a:close/>
                  <a:moveTo>
                    <a:pt x="67" y="52"/>
                  </a:moveTo>
                  <a:lnTo>
                    <a:pt x="68" y="52"/>
                  </a:lnTo>
                  <a:lnTo>
                    <a:pt x="68" y="52"/>
                  </a:lnTo>
                  <a:lnTo>
                    <a:pt x="67" y="52"/>
                  </a:lnTo>
                  <a:close/>
                  <a:moveTo>
                    <a:pt x="27" y="39"/>
                  </a:moveTo>
                  <a:lnTo>
                    <a:pt x="32" y="40"/>
                  </a:lnTo>
                  <a:lnTo>
                    <a:pt x="38" y="43"/>
                  </a:lnTo>
                  <a:lnTo>
                    <a:pt x="54" y="47"/>
                  </a:lnTo>
                  <a:lnTo>
                    <a:pt x="67" y="52"/>
                  </a:lnTo>
                  <a:lnTo>
                    <a:pt x="54" y="47"/>
                  </a:lnTo>
                  <a:lnTo>
                    <a:pt x="38" y="43"/>
                  </a:lnTo>
                  <a:lnTo>
                    <a:pt x="32" y="40"/>
                  </a:lnTo>
                  <a:lnTo>
                    <a:pt x="27" y="39"/>
                  </a:lnTo>
                  <a:close/>
                  <a:moveTo>
                    <a:pt x="0" y="10"/>
                  </a:moveTo>
                  <a:lnTo>
                    <a:pt x="2" y="20"/>
                  </a:lnTo>
                  <a:lnTo>
                    <a:pt x="8" y="28"/>
                  </a:lnTo>
                  <a:lnTo>
                    <a:pt x="16" y="34"/>
                  </a:lnTo>
                  <a:lnTo>
                    <a:pt x="27" y="39"/>
                  </a:lnTo>
                  <a:lnTo>
                    <a:pt x="16" y="34"/>
                  </a:lnTo>
                  <a:lnTo>
                    <a:pt x="8" y="28"/>
                  </a:lnTo>
                  <a:lnTo>
                    <a:pt x="2" y="20"/>
                  </a:lnTo>
                  <a:lnTo>
                    <a:pt x="0" y="10"/>
                  </a:lnTo>
                  <a:close/>
                  <a:moveTo>
                    <a:pt x="2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Freeform 198">
              <a:extLst>
                <a:ext uri="{FF2B5EF4-FFF2-40B4-BE49-F238E27FC236}">
                  <a16:creationId xmlns:a16="http://schemas.microsoft.com/office/drawing/2014/main" id="{620DA7A4-C257-4A1C-A50B-9C639CACE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779" y="2703071"/>
              <a:ext cx="52792" cy="9103"/>
            </a:xfrm>
            <a:custGeom>
              <a:avLst/>
              <a:gdLst>
                <a:gd name="T0" fmla="*/ 29 w 29"/>
                <a:gd name="T1" fmla="*/ 0 h 5"/>
                <a:gd name="T2" fmla="*/ 16 w 29"/>
                <a:gd name="T3" fmla="*/ 4 h 5"/>
                <a:gd name="T4" fmla="*/ 0 w 29"/>
                <a:gd name="T5" fmla="*/ 5 h 5"/>
                <a:gd name="T6" fmla="*/ 16 w 29"/>
                <a:gd name="T7" fmla="*/ 4 h 5"/>
                <a:gd name="T8" fmla="*/ 29 w 2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">
                  <a:moveTo>
                    <a:pt x="29" y="0"/>
                  </a:moveTo>
                  <a:lnTo>
                    <a:pt x="16" y="4"/>
                  </a:lnTo>
                  <a:lnTo>
                    <a:pt x="0" y="5"/>
                  </a:lnTo>
                  <a:lnTo>
                    <a:pt x="16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Freeform 199">
              <a:extLst>
                <a:ext uri="{FF2B5EF4-FFF2-40B4-BE49-F238E27FC236}">
                  <a16:creationId xmlns:a16="http://schemas.microsoft.com/office/drawing/2014/main" id="{B8BE22EF-C3CD-45D2-A368-31E0A299B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555" y="2590206"/>
              <a:ext cx="30947" cy="121967"/>
            </a:xfrm>
            <a:custGeom>
              <a:avLst/>
              <a:gdLst>
                <a:gd name="T0" fmla="*/ 17 w 17"/>
                <a:gd name="T1" fmla="*/ 0 h 67"/>
                <a:gd name="T2" fmla="*/ 15 w 17"/>
                <a:gd name="T3" fmla="*/ 20 h 67"/>
                <a:gd name="T4" fmla="*/ 15 w 17"/>
                <a:gd name="T5" fmla="*/ 38 h 67"/>
                <a:gd name="T6" fmla="*/ 14 w 17"/>
                <a:gd name="T7" fmla="*/ 53 h 67"/>
                <a:gd name="T8" fmla="*/ 13 w 17"/>
                <a:gd name="T9" fmla="*/ 61 h 67"/>
                <a:gd name="T10" fmla="*/ 11 w 17"/>
                <a:gd name="T11" fmla="*/ 63 h 67"/>
                <a:gd name="T12" fmla="*/ 9 w 17"/>
                <a:gd name="T13" fmla="*/ 65 h 67"/>
                <a:gd name="T14" fmla="*/ 5 w 17"/>
                <a:gd name="T15" fmla="*/ 66 h 67"/>
                <a:gd name="T16" fmla="*/ 0 w 17"/>
                <a:gd name="T17" fmla="*/ 67 h 67"/>
                <a:gd name="T18" fmla="*/ 5 w 17"/>
                <a:gd name="T19" fmla="*/ 66 h 67"/>
                <a:gd name="T20" fmla="*/ 9 w 17"/>
                <a:gd name="T21" fmla="*/ 65 h 67"/>
                <a:gd name="T22" fmla="*/ 11 w 17"/>
                <a:gd name="T23" fmla="*/ 63 h 67"/>
                <a:gd name="T24" fmla="*/ 13 w 17"/>
                <a:gd name="T25" fmla="*/ 61 h 67"/>
                <a:gd name="T26" fmla="*/ 14 w 17"/>
                <a:gd name="T27" fmla="*/ 53 h 67"/>
                <a:gd name="T28" fmla="*/ 15 w 17"/>
                <a:gd name="T29" fmla="*/ 38 h 67"/>
                <a:gd name="T30" fmla="*/ 15 w 17"/>
                <a:gd name="T31" fmla="*/ 20 h 67"/>
                <a:gd name="T32" fmla="*/ 17 w 1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67">
                  <a:moveTo>
                    <a:pt x="17" y="0"/>
                  </a:moveTo>
                  <a:lnTo>
                    <a:pt x="15" y="20"/>
                  </a:lnTo>
                  <a:lnTo>
                    <a:pt x="15" y="38"/>
                  </a:lnTo>
                  <a:lnTo>
                    <a:pt x="14" y="53"/>
                  </a:lnTo>
                  <a:lnTo>
                    <a:pt x="13" y="61"/>
                  </a:lnTo>
                  <a:lnTo>
                    <a:pt x="11" y="63"/>
                  </a:lnTo>
                  <a:lnTo>
                    <a:pt x="9" y="65"/>
                  </a:lnTo>
                  <a:lnTo>
                    <a:pt x="5" y="66"/>
                  </a:lnTo>
                  <a:lnTo>
                    <a:pt x="0" y="67"/>
                  </a:lnTo>
                  <a:lnTo>
                    <a:pt x="5" y="66"/>
                  </a:lnTo>
                  <a:lnTo>
                    <a:pt x="9" y="65"/>
                  </a:lnTo>
                  <a:lnTo>
                    <a:pt x="11" y="63"/>
                  </a:lnTo>
                  <a:lnTo>
                    <a:pt x="13" y="61"/>
                  </a:lnTo>
                  <a:lnTo>
                    <a:pt x="14" y="53"/>
                  </a:lnTo>
                  <a:lnTo>
                    <a:pt x="15" y="38"/>
                  </a:lnTo>
                  <a:lnTo>
                    <a:pt x="15" y="2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Freeform 200">
              <a:extLst>
                <a:ext uri="{FF2B5EF4-FFF2-40B4-BE49-F238E27FC236}">
                  <a16:creationId xmlns:a16="http://schemas.microsoft.com/office/drawing/2014/main" id="{B00B0399-A500-444C-B013-771CB220B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351" y="2535594"/>
              <a:ext cx="12743" cy="12743"/>
            </a:xfrm>
            <a:custGeom>
              <a:avLst/>
              <a:gdLst>
                <a:gd name="T0" fmla="*/ 0 w 7"/>
                <a:gd name="T1" fmla="*/ 0 h 7"/>
                <a:gd name="T2" fmla="*/ 2 w 7"/>
                <a:gd name="T3" fmla="*/ 4 h 7"/>
                <a:gd name="T4" fmla="*/ 3 w 7"/>
                <a:gd name="T5" fmla="*/ 6 h 7"/>
                <a:gd name="T6" fmla="*/ 7 w 7"/>
                <a:gd name="T7" fmla="*/ 7 h 7"/>
                <a:gd name="T8" fmla="*/ 7 w 7"/>
                <a:gd name="T9" fmla="*/ 7 h 7"/>
                <a:gd name="T10" fmla="*/ 3 w 7"/>
                <a:gd name="T11" fmla="*/ 6 h 7"/>
                <a:gd name="T12" fmla="*/ 2 w 7"/>
                <a:gd name="T13" fmla="*/ 4 h 7"/>
                <a:gd name="T14" fmla="*/ 0 w 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2" y="4"/>
                  </a:lnTo>
                  <a:lnTo>
                    <a:pt x="3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6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 201">
              <a:extLst>
                <a:ext uri="{FF2B5EF4-FFF2-40B4-BE49-F238E27FC236}">
                  <a16:creationId xmlns:a16="http://schemas.microsoft.com/office/drawing/2014/main" id="{BAB36420-3A62-4C02-B754-90EBE2978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7351" y="2504648"/>
              <a:ext cx="83738" cy="30947"/>
            </a:xfrm>
            <a:custGeom>
              <a:avLst/>
              <a:gdLst>
                <a:gd name="T0" fmla="*/ 7 w 46"/>
                <a:gd name="T1" fmla="*/ 11 h 17"/>
                <a:gd name="T2" fmla="*/ 7 w 46"/>
                <a:gd name="T3" fmla="*/ 11 h 17"/>
                <a:gd name="T4" fmla="*/ 3 w 46"/>
                <a:gd name="T5" fmla="*/ 12 h 17"/>
                <a:gd name="T6" fmla="*/ 2 w 46"/>
                <a:gd name="T7" fmla="*/ 13 h 17"/>
                <a:gd name="T8" fmla="*/ 0 w 46"/>
                <a:gd name="T9" fmla="*/ 17 h 17"/>
                <a:gd name="T10" fmla="*/ 2 w 46"/>
                <a:gd name="T11" fmla="*/ 13 h 17"/>
                <a:gd name="T12" fmla="*/ 3 w 46"/>
                <a:gd name="T13" fmla="*/ 12 h 17"/>
                <a:gd name="T14" fmla="*/ 7 w 46"/>
                <a:gd name="T15" fmla="*/ 11 h 17"/>
                <a:gd name="T16" fmla="*/ 46 w 46"/>
                <a:gd name="T17" fmla="*/ 0 h 17"/>
                <a:gd name="T18" fmla="*/ 42 w 46"/>
                <a:gd name="T19" fmla="*/ 2 h 17"/>
                <a:gd name="T20" fmla="*/ 37 w 46"/>
                <a:gd name="T21" fmla="*/ 2 h 17"/>
                <a:gd name="T22" fmla="*/ 42 w 46"/>
                <a:gd name="T23" fmla="*/ 2 h 17"/>
                <a:gd name="T24" fmla="*/ 46 w 4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7">
                  <a:moveTo>
                    <a:pt x="7" y="11"/>
                  </a:moveTo>
                  <a:lnTo>
                    <a:pt x="7" y="11"/>
                  </a:lnTo>
                  <a:lnTo>
                    <a:pt x="3" y="12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7" y="11"/>
                  </a:lnTo>
                  <a:close/>
                  <a:moveTo>
                    <a:pt x="46" y="0"/>
                  </a:moveTo>
                  <a:lnTo>
                    <a:pt x="42" y="2"/>
                  </a:lnTo>
                  <a:lnTo>
                    <a:pt x="37" y="2"/>
                  </a:lnTo>
                  <a:lnTo>
                    <a:pt x="42" y="2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Freeform 202">
              <a:extLst>
                <a:ext uri="{FF2B5EF4-FFF2-40B4-BE49-F238E27FC236}">
                  <a16:creationId xmlns:a16="http://schemas.microsoft.com/office/drawing/2014/main" id="{B89429A8-6082-4BBA-AAE0-043D3ADED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7351" y="2504648"/>
              <a:ext cx="83738" cy="30947"/>
            </a:xfrm>
            <a:custGeom>
              <a:avLst/>
              <a:gdLst>
                <a:gd name="T0" fmla="*/ 0 w 46"/>
                <a:gd name="T1" fmla="*/ 15 h 17"/>
                <a:gd name="T2" fmla="*/ 0 w 46"/>
                <a:gd name="T3" fmla="*/ 17 h 17"/>
                <a:gd name="T4" fmla="*/ 0 w 46"/>
                <a:gd name="T5" fmla="*/ 17 h 17"/>
                <a:gd name="T6" fmla="*/ 0 w 46"/>
                <a:gd name="T7" fmla="*/ 15 h 17"/>
                <a:gd name="T8" fmla="*/ 2 w 46"/>
                <a:gd name="T9" fmla="*/ 13 h 17"/>
                <a:gd name="T10" fmla="*/ 0 w 46"/>
                <a:gd name="T11" fmla="*/ 15 h 17"/>
                <a:gd name="T12" fmla="*/ 2 w 46"/>
                <a:gd name="T13" fmla="*/ 15 h 17"/>
                <a:gd name="T14" fmla="*/ 2 w 46"/>
                <a:gd name="T15" fmla="*/ 13 h 17"/>
                <a:gd name="T16" fmla="*/ 3 w 46"/>
                <a:gd name="T17" fmla="*/ 12 h 17"/>
                <a:gd name="T18" fmla="*/ 2 w 46"/>
                <a:gd name="T19" fmla="*/ 13 h 17"/>
                <a:gd name="T20" fmla="*/ 2 w 46"/>
                <a:gd name="T21" fmla="*/ 13 h 17"/>
                <a:gd name="T22" fmla="*/ 3 w 46"/>
                <a:gd name="T23" fmla="*/ 12 h 17"/>
                <a:gd name="T24" fmla="*/ 3 w 46"/>
                <a:gd name="T25" fmla="*/ 12 h 17"/>
                <a:gd name="T26" fmla="*/ 3 w 46"/>
                <a:gd name="T27" fmla="*/ 12 h 17"/>
                <a:gd name="T28" fmla="*/ 3 w 46"/>
                <a:gd name="T29" fmla="*/ 12 h 17"/>
                <a:gd name="T30" fmla="*/ 3 w 46"/>
                <a:gd name="T31" fmla="*/ 12 h 17"/>
                <a:gd name="T32" fmla="*/ 7 w 46"/>
                <a:gd name="T33" fmla="*/ 11 h 17"/>
                <a:gd name="T34" fmla="*/ 3 w 46"/>
                <a:gd name="T35" fmla="*/ 12 h 17"/>
                <a:gd name="T36" fmla="*/ 3 w 46"/>
                <a:gd name="T37" fmla="*/ 12 h 17"/>
                <a:gd name="T38" fmla="*/ 7 w 46"/>
                <a:gd name="T39" fmla="*/ 11 h 17"/>
                <a:gd name="T40" fmla="*/ 42 w 46"/>
                <a:gd name="T41" fmla="*/ 2 h 17"/>
                <a:gd name="T42" fmla="*/ 42 w 46"/>
                <a:gd name="T43" fmla="*/ 2 h 17"/>
                <a:gd name="T44" fmla="*/ 37 w 46"/>
                <a:gd name="T45" fmla="*/ 2 h 17"/>
                <a:gd name="T46" fmla="*/ 42 w 46"/>
                <a:gd name="T47" fmla="*/ 2 h 17"/>
                <a:gd name="T48" fmla="*/ 44 w 46"/>
                <a:gd name="T49" fmla="*/ 2 h 17"/>
                <a:gd name="T50" fmla="*/ 42 w 46"/>
                <a:gd name="T51" fmla="*/ 2 h 17"/>
                <a:gd name="T52" fmla="*/ 42 w 46"/>
                <a:gd name="T53" fmla="*/ 2 h 17"/>
                <a:gd name="T54" fmla="*/ 44 w 46"/>
                <a:gd name="T55" fmla="*/ 2 h 17"/>
                <a:gd name="T56" fmla="*/ 46 w 46"/>
                <a:gd name="T57" fmla="*/ 0 h 17"/>
                <a:gd name="T58" fmla="*/ 46 w 46"/>
                <a:gd name="T59" fmla="*/ 0 h 17"/>
                <a:gd name="T60" fmla="*/ 44 w 46"/>
                <a:gd name="T61" fmla="*/ 2 h 17"/>
                <a:gd name="T62" fmla="*/ 46 w 46"/>
                <a:gd name="T63" fmla="*/ 0 h 17"/>
                <a:gd name="T64" fmla="*/ 28 w 46"/>
                <a:gd name="T65" fmla="*/ 0 h 17"/>
                <a:gd name="T66" fmla="*/ 33 w 46"/>
                <a:gd name="T67" fmla="*/ 2 h 17"/>
                <a:gd name="T68" fmla="*/ 37 w 46"/>
                <a:gd name="T69" fmla="*/ 2 h 17"/>
                <a:gd name="T70" fmla="*/ 33 w 46"/>
                <a:gd name="T71" fmla="*/ 2 h 17"/>
                <a:gd name="T72" fmla="*/ 28 w 46"/>
                <a:gd name="T7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" h="17">
                  <a:moveTo>
                    <a:pt x="0" y="1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5"/>
                  </a:lnTo>
                  <a:close/>
                  <a:moveTo>
                    <a:pt x="2" y="13"/>
                  </a:move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close/>
                  <a:moveTo>
                    <a:pt x="3" y="12"/>
                  </a:moveTo>
                  <a:lnTo>
                    <a:pt x="2" y="13"/>
                  </a:lnTo>
                  <a:lnTo>
                    <a:pt x="2" y="13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close/>
                  <a:moveTo>
                    <a:pt x="7" y="11"/>
                  </a:moveTo>
                  <a:lnTo>
                    <a:pt x="3" y="12"/>
                  </a:lnTo>
                  <a:lnTo>
                    <a:pt x="3" y="12"/>
                  </a:lnTo>
                  <a:lnTo>
                    <a:pt x="7" y="11"/>
                  </a:lnTo>
                  <a:close/>
                  <a:moveTo>
                    <a:pt x="42" y="2"/>
                  </a:moveTo>
                  <a:lnTo>
                    <a:pt x="42" y="2"/>
                  </a:lnTo>
                  <a:lnTo>
                    <a:pt x="37" y="2"/>
                  </a:lnTo>
                  <a:lnTo>
                    <a:pt x="42" y="2"/>
                  </a:lnTo>
                  <a:close/>
                  <a:moveTo>
                    <a:pt x="44" y="2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4" y="2"/>
                  </a:lnTo>
                  <a:close/>
                  <a:moveTo>
                    <a:pt x="46" y="0"/>
                  </a:moveTo>
                  <a:lnTo>
                    <a:pt x="46" y="0"/>
                  </a:lnTo>
                  <a:lnTo>
                    <a:pt x="44" y="2"/>
                  </a:lnTo>
                  <a:lnTo>
                    <a:pt x="46" y="0"/>
                  </a:lnTo>
                  <a:close/>
                  <a:moveTo>
                    <a:pt x="28" y="0"/>
                  </a:moveTo>
                  <a:lnTo>
                    <a:pt x="33" y="2"/>
                  </a:lnTo>
                  <a:lnTo>
                    <a:pt x="37" y="2"/>
                  </a:lnTo>
                  <a:lnTo>
                    <a:pt x="33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Freeform 203">
              <a:extLst>
                <a:ext uri="{FF2B5EF4-FFF2-40B4-BE49-F238E27FC236}">
                  <a16:creationId xmlns:a16="http://schemas.microsoft.com/office/drawing/2014/main" id="{1913C872-23B7-4DDC-8555-A9C5F01AB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705" y="2495545"/>
              <a:ext cx="16384" cy="1821"/>
            </a:xfrm>
            <a:custGeom>
              <a:avLst/>
              <a:gdLst>
                <a:gd name="T0" fmla="*/ 9 w 9"/>
                <a:gd name="T1" fmla="*/ 0 h 1"/>
                <a:gd name="T2" fmla="*/ 5 w 9"/>
                <a:gd name="T3" fmla="*/ 1 h 1"/>
                <a:gd name="T4" fmla="*/ 0 w 9"/>
                <a:gd name="T5" fmla="*/ 1 h 1"/>
                <a:gd name="T6" fmla="*/ 5 w 9"/>
                <a:gd name="T7" fmla="*/ 1 h 1"/>
                <a:gd name="T8" fmla="*/ 9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 206">
              <a:extLst>
                <a:ext uri="{FF2B5EF4-FFF2-40B4-BE49-F238E27FC236}">
                  <a16:creationId xmlns:a16="http://schemas.microsoft.com/office/drawing/2014/main" id="{F2843EBB-DA2B-45C1-96CE-EC64613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817" y="2613872"/>
              <a:ext cx="23666" cy="58253"/>
            </a:xfrm>
            <a:custGeom>
              <a:avLst/>
              <a:gdLst>
                <a:gd name="T0" fmla="*/ 0 w 13"/>
                <a:gd name="T1" fmla="*/ 0 h 32"/>
                <a:gd name="T2" fmla="*/ 6 w 13"/>
                <a:gd name="T3" fmla="*/ 16 h 32"/>
                <a:gd name="T4" fmla="*/ 13 w 13"/>
                <a:gd name="T5" fmla="*/ 32 h 32"/>
                <a:gd name="T6" fmla="*/ 6 w 13"/>
                <a:gd name="T7" fmla="*/ 16 h 32"/>
                <a:gd name="T8" fmla="*/ 0 w 13"/>
                <a:gd name="T9" fmla="*/ 0 h 32"/>
                <a:gd name="T10" fmla="*/ 0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0" y="0"/>
                  </a:moveTo>
                  <a:lnTo>
                    <a:pt x="6" y="16"/>
                  </a:lnTo>
                  <a:lnTo>
                    <a:pt x="13" y="32"/>
                  </a:lnTo>
                  <a:lnTo>
                    <a:pt x="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 208">
              <a:extLst>
                <a:ext uri="{FF2B5EF4-FFF2-40B4-BE49-F238E27FC236}">
                  <a16:creationId xmlns:a16="http://schemas.microsoft.com/office/drawing/2014/main" id="{52E6AEE0-A42C-41AD-8761-9A363E626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570" y="2666663"/>
              <a:ext cx="30947" cy="5462"/>
            </a:xfrm>
            <a:custGeom>
              <a:avLst/>
              <a:gdLst>
                <a:gd name="T0" fmla="*/ 17 w 17"/>
                <a:gd name="T1" fmla="*/ 0 h 3"/>
                <a:gd name="T2" fmla="*/ 0 w 17"/>
                <a:gd name="T3" fmla="*/ 3 h 3"/>
                <a:gd name="T4" fmla="*/ 0 w 17"/>
                <a:gd name="T5" fmla="*/ 3 h 3"/>
                <a:gd name="T6" fmla="*/ 17 w 1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">
                  <a:moveTo>
                    <a:pt x="17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210">
              <a:extLst>
                <a:ext uri="{FF2B5EF4-FFF2-40B4-BE49-F238E27FC236}">
                  <a16:creationId xmlns:a16="http://schemas.microsoft.com/office/drawing/2014/main" id="{9B7C994B-6AD2-4F0E-955A-32B4A55DA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705" y="2755863"/>
              <a:ext cx="92841" cy="41870"/>
            </a:xfrm>
            <a:custGeom>
              <a:avLst/>
              <a:gdLst>
                <a:gd name="T0" fmla="*/ 5 w 51"/>
                <a:gd name="T1" fmla="*/ 21 h 23"/>
                <a:gd name="T2" fmla="*/ 3 w 51"/>
                <a:gd name="T3" fmla="*/ 22 h 23"/>
                <a:gd name="T4" fmla="*/ 0 w 51"/>
                <a:gd name="T5" fmla="*/ 23 h 23"/>
                <a:gd name="T6" fmla="*/ 3 w 51"/>
                <a:gd name="T7" fmla="*/ 22 h 23"/>
                <a:gd name="T8" fmla="*/ 5 w 51"/>
                <a:gd name="T9" fmla="*/ 21 h 23"/>
                <a:gd name="T10" fmla="*/ 51 w 51"/>
                <a:gd name="T11" fmla="*/ 0 h 23"/>
                <a:gd name="T12" fmla="*/ 33 w 51"/>
                <a:gd name="T13" fmla="*/ 5 h 23"/>
                <a:gd name="T14" fmla="*/ 18 w 51"/>
                <a:gd name="T15" fmla="*/ 10 h 23"/>
                <a:gd name="T16" fmla="*/ 5 w 51"/>
                <a:gd name="T17" fmla="*/ 21 h 23"/>
                <a:gd name="T18" fmla="*/ 18 w 51"/>
                <a:gd name="T19" fmla="*/ 10 h 23"/>
                <a:gd name="T20" fmla="*/ 33 w 51"/>
                <a:gd name="T21" fmla="*/ 5 h 23"/>
                <a:gd name="T22" fmla="*/ 51 w 51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23">
                  <a:moveTo>
                    <a:pt x="5" y="21"/>
                  </a:moveTo>
                  <a:lnTo>
                    <a:pt x="3" y="22"/>
                  </a:lnTo>
                  <a:lnTo>
                    <a:pt x="0" y="23"/>
                  </a:lnTo>
                  <a:lnTo>
                    <a:pt x="3" y="22"/>
                  </a:lnTo>
                  <a:lnTo>
                    <a:pt x="5" y="21"/>
                  </a:lnTo>
                  <a:close/>
                  <a:moveTo>
                    <a:pt x="51" y="0"/>
                  </a:moveTo>
                  <a:lnTo>
                    <a:pt x="33" y="5"/>
                  </a:lnTo>
                  <a:lnTo>
                    <a:pt x="18" y="10"/>
                  </a:lnTo>
                  <a:lnTo>
                    <a:pt x="5" y="21"/>
                  </a:lnTo>
                  <a:lnTo>
                    <a:pt x="18" y="10"/>
                  </a:lnTo>
                  <a:lnTo>
                    <a:pt x="33" y="5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211">
              <a:extLst>
                <a:ext uri="{FF2B5EF4-FFF2-40B4-BE49-F238E27FC236}">
                  <a16:creationId xmlns:a16="http://schemas.microsoft.com/office/drawing/2014/main" id="{30E625D4-1AD9-4A68-9210-C4BD396B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550" y="2601128"/>
              <a:ext cx="38229" cy="111045"/>
            </a:xfrm>
            <a:custGeom>
              <a:avLst/>
              <a:gdLst>
                <a:gd name="T0" fmla="*/ 0 w 21"/>
                <a:gd name="T1" fmla="*/ 0 h 61"/>
                <a:gd name="T2" fmla="*/ 0 w 21"/>
                <a:gd name="T3" fmla="*/ 18 h 61"/>
                <a:gd name="T4" fmla="*/ 1 w 21"/>
                <a:gd name="T5" fmla="*/ 35 h 61"/>
                <a:gd name="T6" fmla="*/ 2 w 21"/>
                <a:gd name="T7" fmla="*/ 47 h 61"/>
                <a:gd name="T8" fmla="*/ 4 w 21"/>
                <a:gd name="T9" fmla="*/ 55 h 61"/>
                <a:gd name="T10" fmla="*/ 5 w 21"/>
                <a:gd name="T11" fmla="*/ 57 h 61"/>
                <a:gd name="T12" fmla="*/ 8 w 21"/>
                <a:gd name="T13" fmla="*/ 59 h 61"/>
                <a:gd name="T14" fmla="*/ 12 w 21"/>
                <a:gd name="T15" fmla="*/ 60 h 61"/>
                <a:gd name="T16" fmla="*/ 16 w 21"/>
                <a:gd name="T17" fmla="*/ 61 h 61"/>
                <a:gd name="T18" fmla="*/ 21 w 21"/>
                <a:gd name="T19" fmla="*/ 61 h 61"/>
                <a:gd name="T20" fmla="*/ 16 w 21"/>
                <a:gd name="T21" fmla="*/ 61 h 61"/>
                <a:gd name="T22" fmla="*/ 12 w 21"/>
                <a:gd name="T23" fmla="*/ 60 h 61"/>
                <a:gd name="T24" fmla="*/ 8 w 21"/>
                <a:gd name="T25" fmla="*/ 59 h 61"/>
                <a:gd name="T26" fmla="*/ 5 w 21"/>
                <a:gd name="T27" fmla="*/ 57 h 61"/>
                <a:gd name="T28" fmla="*/ 4 w 21"/>
                <a:gd name="T29" fmla="*/ 55 h 61"/>
                <a:gd name="T30" fmla="*/ 2 w 21"/>
                <a:gd name="T31" fmla="*/ 47 h 61"/>
                <a:gd name="T32" fmla="*/ 1 w 21"/>
                <a:gd name="T33" fmla="*/ 35 h 61"/>
                <a:gd name="T34" fmla="*/ 0 w 21"/>
                <a:gd name="T35" fmla="*/ 18 h 61"/>
                <a:gd name="T36" fmla="*/ 0 w 21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61">
                  <a:moveTo>
                    <a:pt x="0" y="0"/>
                  </a:moveTo>
                  <a:lnTo>
                    <a:pt x="0" y="18"/>
                  </a:lnTo>
                  <a:lnTo>
                    <a:pt x="1" y="35"/>
                  </a:lnTo>
                  <a:lnTo>
                    <a:pt x="2" y="47"/>
                  </a:lnTo>
                  <a:lnTo>
                    <a:pt x="4" y="55"/>
                  </a:lnTo>
                  <a:lnTo>
                    <a:pt x="5" y="57"/>
                  </a:lnTo>
                  <a:lnTo>
                    <a:pt x="8" y="59"/>
                  </a:lnTo>
                  <a:lnTo>
                    <a:pt x="12" y="60"/>
                  </a:lnTo>
                  <a:lnTo>
                    <a:pt x="16" y="61"/>
                  </a:lnTo>
                  <a:lnTo>
                    <a:pt x="21" y="61"/>
                  </a:lnTo>
                  <a:lnTo>
                    <a:pt x="16" y="61"/>
                  </a:lnTo>
                  <a:lnTo>
                    <a:pt x="12" y="60"/>
                  </a:lnTo>
                  <a:lnTo>
                    <a:pt x="8" y="59"/>
                  </a:lnTo>
                  <a:lnTo>
                    <a:pt x="5" y="57"/>
                  </a:lnTo>
                  <a:lnTo>
                    <a:pt x="4" y="55"/>
                  </a:lnTo>
                  <a:lnTo>
                    <a:pt x="2" y="47"/>
                  </a:lnTo>
                  <a:lnTo>
                    <a:pt x="1" y="35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212">
              <a:extLst>
                <a:ext uri="{FF2B5EF4-FFF2-40B4-BE49-F238E27FC236}">
                  <a16:creationId xmlns:a16="http://schemas.microsoft.com/office/drawing/2014/main" id="{3E52D711-550B-488F-A044-E5F2B7CF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420" y="2535594"/>
              <a:ext cx="5462" cy="10922"/>
            </a:xfrm>
            <a:custGeom>
              <a:avLst/>
              <a:gdLst>
                <a:gd name="T0" fmla="*/ 3 w 3"/>
                <a:gd name="T1" fmla="*/ 0 h 6"/>
                <a:gd name="T2" fmla="*/ 2 w 3"/>
                <a:gd name="T3" fmla="*/ 4 h 6"/>
                <a:gd name="T4" fmla="*/ 0 w 3"/>
                <a:gd name="T5" fmla="*/ 6 h 6"/>
                <a:gd name="T6" fmla="*/ 2 w 3"/>
                <a:gd name="T7" fmla="*/ 4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6" name="TextBox 67">
            <a:extLst>
              <a:ext uri="{FF2B5EF4-FFF2-40B4-BE49-F238E27FC236}">
                <a16:creationId xmlns:a16="http://schemas.microsoft.com/office/drawing/2014/main" id="{2FC56267-7D69-499D-A58E-4078B3F30C73}"/>
              </a:ext>
            </a:extLst>
          </p:cNvPr>
          <p:cNvSpPr txBox="1"/>
          <p:nvPr/>
        </p:nvSpPr>
        <p:spPr>
          <a:xfrm>
            <a:off x="3337560" y="3498250"/>
            <a:ext cx="182880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75" b="1" dirty="0"/>
              <a:t>Contract Termination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034D32-18AE-46F9-8E52-CF9C363B4352}"/>
              </a:ext>
            </a:extLst>
          </p:cNvPr>
          <p:cNvSpPr/>
          <p:nvPr/>
        </p:nvSpPr>
        <p:spPr>
          <a:xfrm flipV="1">
            <a:off x="2047523" y="2404563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75" cmpd="thinThick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Freeform 162">
            <a:extLst>
              <a:ext uri="{FF2B5EF4-FFF2-40B4-BE49-F238E27FC236}">
                <a16:creationId xmlns:a16="http://schemas.microsoft.com/office/drawing/2014/main" id="{2365DE25-DEE9-4942-97A5-26421AAB4070}"/>
              </a:ext>
            </a:extLst>
          </p:cNvPr>
          <p:cNvSpPr>
            <a:spLocks/>
          </p:cNvSpPr>
          <p:nvPr/>
        </p:nvSpPr>
        <p:spPr bwMode="auto">
          <a:xfrm flipV="1">
            <a:off x="1828800" y="2145990"/>
            <a:ext cx="1611471" cy="1203703"/>
          </a:xfrm>
          <a:custGeom>
            <a:avLst/>
            <a:gdLst>
              <a:gd name="T0" fmla="*/ 396 w 822"/>
              <a:gd name="T1" fmla="*/ 15 h 614"/>
              <a:gd name="T2" fmla="*/ 505 w 822"/>
              <a:gd name="T3" fmla="*/ 83 h 614"/>
              <a:gd name="T4" fmla="*/ 573 w 822"/>
              <a:gd name="T5" fmla="*/ 192 h 614"/>
              <a:gd name="T6" fmla="*/ 584 w 822"/>
              <a:gd name="T7" fmla="*/ 326 h 614"/>
              <a:gd name="T8" fmla="*/ 534 w 822"/>
              <a:gd name="T9" fmla="*/ 446 h 614"/>
              <a:gd name="T10" fmla="*/ 436 w 822"/>
              <a:gd name="T11" fmla="*/ 529 h 614"/>
              <a:gd name="T12" fmla="*/ 307 w 822"/>
              <a:gd name="T13" fmla="*/ 561 h 614"/>
              <a:gd name="T14" fmla="*/ 179 w 822"/>
              <a:gd name="T15" fmla="*/ 527 h 614"/>
              <a:gd name="T16" fmla="*/ 89 w 822"/>
              <a:gd name="T17" fmla="*/ 435 h 614"/>
              <a:gd name="T18" fmla="*/ 55 w 822"/>
              <a:gd name="T19" fmla="*/ 308 h 614"/>
              <a:gd name="T20" fmla="*/ 89 w 822"/>
              <a:gd name="T21" fmla="*/ 180 h 614"/>
              <a:gd name="T22" fmla="*/ 179 w 822"/>
              <a:gd name="T23" fmla="*/ 89 h 614"/>
              <a:gd name="T24" fmla="*/ 307 w 822"/>
              <a:gd name="T25" fmla="*/ 55 h 614"/>
              <a:gd name="T26" fmla="*/ 383 w 822"/>
              <a:gd name="T27" fmla="*/ 69 h 614"/>
              <a:gd name="T28" fmla="*/ 475 w 822"/>
              <a:gd name="T29" fmla="*/ 133 h 614"/>
              <a:gd name="T30" fmla="*/ 523 w 822"/>
              <a:gd name="T31" fmla="*/ 235 h 614"/>
              <a:gd name="T32" fmla="*/ 509 w 822"/>
              <a:gd name="T33" fmla="*/ 237 h 614"/>
              <a:gd name="T34" fmla="*/ 463 w 822"/>
              <a:gd name="T35" fmla="*/ 143 h 614"/>
              <a:gd name="T36" fmla="*/ 378 w 822"/>
              <a:gd name="T37" fmla="*/ 83 h 614"/>
              <a:gd name="T38" fmla="*/ 307 w 822"/>
              <a:gd name="T39" fmla="*/ 70 h 614"/>
              <a:gd name="T40" fmla="*/ 187 w 822"/>
              <a:gd name="T41" fmla="*/ 103 h 614"/>
              <a:gd name="T42" fmla="*/ 102 w 822"/>
              <a:gd name="T43" fmla="*/ 188 h 614"/>
              <a:gd name="T44" fmla="*/ 69 w 822"/>
              <a:gd name="T45" fmla="*/ 308 h 614"/>
              <a:gd name="T46" fmla="*/ 102 w 822"/>
              <a:gd name="T47" fmla="*/ 429 h 614"/>
              <a:gd name="T48" fmla="*/ 187 w 822"/>
              <a:gd name="T49" fmla="*/ 514 h 614"/>
              <a:gd name="T50" fmla="*/ 307 w 822"/>
              <a:gd name="T51" fmla="*/ 546 h 614"/>
              <a:gd name="T52" fmla="*/ 429 w 822"/>
              <a:gd name="T53" fmla="*/ 516 h 614"/>
              <a:gd name="T54" fmla="*/ 522 w 822"/>
              <a:gd name="T55" fmla="*/ 438 h 614"/>
              <a:gd name="T56" fmla="*/ 569 w 822"/>
              <a:gd name="T57" fmla="*/ 324 h 614"/>
              <a:gd name="T58" fmla="*/ 560 w 822"/>
              <a:gd name="T59" fmla="*/ 197 h 614"/>
              <a:gd name="T60" fmla="*/ 495 w 822"/>
              <a:gd name="T61" fmla="*/ 92 h 614"/>
              <a:gd name="T62" fmla="*/ 391 w 822"/>
              <a:gd name="T63" fmla="*/ 28 h 614"/>
              <a:gd name="T64" fmla="*/ 260 w 822"/>
              <a:gd name="T65" fmla="*/ 19 h 614"/>
              <a:gd name="T66" fmla="*/ 135 w 822"/>
              <a:gd name="T67" fmla="*/ 71 h 614"/>
              <a:gd name="T68" fmla="*/ 47 w 822"/>
              <a:gd name="T69" fmla="*/ 173 h 614"/>
              <a:gd name="T70" fmla="*/ 14 w 822"/>
              <a:gd name="T71" fmla="*/ 308 h 614"/>
              <a:gd name="T72" fmla="*/ 47 w 822"/>
              <a:gd name="T73" fmla="*/ 442 h 614"/>
              <a:gd name="T74" fmla="*/ 135 w 822"/>
              <a:gd name="T75" fmla="*/ 544 h 614"/>
              <a:gd name="T76" fmla="*/ 260 w 822"/>
              <a:gd name="T77" fmla="*/ 596 h 614"/>
              <a:gd name="T78" fmla="*/ 822 w 822"/>
              <a:gd name="T79" fmla="*/ 614 h 614"/>
              <a:gd name="T80" fmla="*/ 254 w 822"/>
              <a:gd name="T81" fmla="*/ 611 h 614"/>
              <a:gd name="T82" fmla="*/ 124 w 822"/>
              <a:gd name="T83" fmla="*/ 554 h 614"/>
              <a:gd name="T84" fmla="*/ 34 w 822"/>
              <a:gd name="T85" fmla="*/ 448 h 614"/>
              <a:gd name="T86" fmla="*/ 0 w 822"/>
              <a:gd name="T87" fmla="*/ 308 h 614"/>
              <a:gd name="T88" fmla="*/ 34 w 822"/>
              <a:gd name="T89" fmla="*/ 167 h 614"/>
              <a:gd name="T90" fmla="*/ 125 w 822"/>
              <a:gd name="T91" fmla="*/ 59 h 614"/>
              <a:gd name="T92" fmla="*/ 258 w 822"/>
              <a:gd name="T93" fmla="*/ 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22" h="614">
                <a:moveTo>
                  <a:pt x="307" y="0"/>
                </a:moveTo>
                <a:lnTo>
                  <a:pt x="353" y="4"/>
                </a:lnTo>
                <a:lnTo>
                  <a:pt x="396" y="15"/>
                </a:lnTo>
                <a:lnTo>
                  <a:pt x="436" y="32"/>
                </a:lnTo>
                <a:lnTo>
                  <a:pt x="472" y="54"/>
                </a:lnTo>
                <a:lnTo>
                  <a:pt x="505" y="83"/>
                </a:lnTo>
                <a:lnTo>
                  <a:pt x="534" y="116"/>
                </a:lnTo>
                <a:lnTo>
                  <a:pt x="556" y="152"/>
                </a:lnTo>
                <a:lnTo>
                  <a:pt x="573" y="192"/>
                </a:lnTo>
                <a:lnTo>
                  <a:pt x="584" y="235"/>
                </a:lnTo>
                <a:lnTo>
                  <a:pt x="588" y="281"/>
                </a:lnTo>
                <a:lnTo>
                  <a:pt x="584" y="326"/>
                </a:lnTo>
                <a:lnTo>
                  <a:pt x="573" y="370"/>
                </a:lnTo>
                <a:lnTo>
                  <a:pt x="556" y="409"/>
                </a:lnTo>
                <a:lnTo>
                  <a:pt x="534" y="446"/>
                </a:lnTo>
                <a:lnTo>
                  <a:pt x="505" y="478"/>
                </a:lnTo>
                <a:lnTo>
                  <a:pt x="472" y="507"/>
                </a:lnTo>
                <a:lnTo>
                  <a:pt x="436" y="529"/>
                </a:lnTo>
                <a:lnTo>
                  <a:pt x="396" y="546"/>
                </a:lnTo>
                <a:lnTo>
                  <a:pt x="353" y="557"/>
                </a:lnTo>
                <a:lnTo>
                  <a:pt x="307" y="561"/>
                </a:lnTo>
                <a:lnTo>
                  <a:pt x="262" y="557"/>
                </a:lnTo>
                <a:lnTo>
                  <a:pt x="220" y="545"/>
                </a:lnTo>
                <a:lnTo>
                  <a:pt x="179" y="527"/>
                </a:lnTo>
                <a:lnTo>
                  <a:pt x="145" y="502"/>
                </a:lnTo>
                <a:lnTo>
                  <a:pt x="114" y="470"/>
                </a:lnTo>
                <a:lnTo>
                  <a:pt x="89" y="435"/>
                </a:lnTo>
                <a:lnTo>
                  <a:pt x="70" y="396"/>
                </a:lnTo>
                <a:lnTo>
                  <a:pt x="59" y="354"/>
                </a:lnTo>
                <a:lnTo>
                  <a:pt x="55" y="308"/>
                </a:lnTo>
                <a:lnTo>
                  <a:pt x="59" y="262"/>
                </a:lnTo>
                <a:lnTo>
                  <a:pt x="70" y="220"/>
                </a:lnTo>
                <a:lnTo>
                  <a:pt x="89" y="180"/>
                </a:lnTo>
                <a:lnTo>
                  <a:pt x="114" y="146"/>
                </a:lnTo>
                <a:lnTo>
                  <a:pt x="145" y="114"/>
                </a:lnTo>
                <a:lnTo>
                  <a:pt x="179" y="89"/>
                </a:lnTo>
                <a:lnTo>
                  <a:pt x="220" y="71"/>
                </a:lnTo>
                <a:lnTo>
                  <a:pt x="262" y="59"/>
                </a:lnTo>
                <a:lnTo>
                  <a:pt x="307" y="55"/>
                </a:lnTo>
                <a:lnTo>
                  <a:pt x="307" y="55"/>
                </a:lnTo>
                <a:lnTo>
                  <a:pt x="347" y="59"/>
                </a:lnTo>
                <a:lnTo>
                  <a:pt x="383" y="69"/>
                </a:lnTo>
                <a:lnTo>
                  <a:pt x="417" y="86"/>
                </a:lnTo>
                <a:lnTo>
                  <a:pt x="449" y="107"/>
                </a:lnTo>
                <a:lnTo>
                  <a:pt x="475" y="133"/>
                </a:lnTo>
                <a:lnTo>
                  <a:pt x="496" y="164"/>
                </a:lnTo>
                <a:lnTo>
                  <a:pt x="513" y="198"/>
                </a:lnTo>
                <a:lnTo>
                  <a:pt x="523" y="235"/>
                </a:lnTo>
                <a:lnTo>
                  <a:pt x="526" y="274"/>
                </a:lnTo>
                <a:lnTo>
                  <a:pt x="512" y="274"/>
                </a:lnTo>
                <a:lnTo>
                  <a:pt x="509" y="237"/>
                </a:lnTo>
                <a:lnTo>
                  <a:pt x="499" y="203"/>
                </a:lnTo>
                <a:lnTo>
                  <a:pt x="484" y="171"/>
                </a:lnTo>
                <a:lnTo>
                  <a:pt x="463" y="143"/>
                </a:lnTo>
                <a:lnTo>
                  <a:pt x="440" y="118"/>
                </a:lnTo>
                <a:lnTo>
                  <a:pt x="411" y="97"/>
                </a:lnTo>
                <a:lnTo>
                  <a:pt x="378" y="83"/>
                </a:lnTo>
                <a:lnTo>
                  <a:pt x="344" y="72"/>
                </a:lnTo>
                <a:lnTo>
                  <a:pt x="307" y="70"/>
                </a:lnTo>
                <a:lnTo>
                  <a:pt x="307" y="70"/>
                </a:lnTo>
                <a:lnTo>
                  <a:pt x="264" y="74"/>
                </a:lnTo>
                <a:lnTo>
                  <a:pt x="224" y="84"/>
                </a:lnTo>
                <a:lnTo>
                  <a:pt x="187" y="103"/>
                </a:lnTo>
                <a:lnTo>
                  <a:pt x="154" y="126"/>
                </a:lnTo>
                <a:lnTo>
                  <a:pt x="125" y="155"/>
                </a:lnTo>
                <a:lnTo>
                  <a:pt x="102" y="188"/>
                </a:lnTo>
                <a:lnTo>
                  <a:pt x="84" y="224"/>
                </a:lnTo>
                <a:lnTo>
                  <a:pt x="73" y="265"/>
                </a:lnTo>
                <a:lnTo>
                  <a:pt x="69" y="308"/>
                </a:lnTo>
                <a:lnTo>
                  <a:pt x="73" y="351"/>
                </a:lnTo>
                <a:lnTo>
                  <a:pt x="84" y="391"/>
                </a:lnTo>
                <a:lnTo>
                  <a:pt x="102" y="429"/>
                </a:lnTo>
                <a:lnTo>
                  <a:pt x="125" y="461"/>
                </a:lnTo>
                <a:lnTo>
                  <a:pt x="154" y="490"/>
                </a:lnTo>
                <a:lnTo>
                  <a:pt x="187" y="514"/>
                </a:lnTo>
                <a:lnTo>
                  <a:pt x="224" y="532"/>
                </a:lnTo>
                <a:lnTo>
                  <a:pt x="264" y="542"/>
                </a:lnTo>
                <a:lnTo>
                  <a:pt x="307" y="546"/>
                </a:lnTo>
                <a:lnTo>
                  <a:pt x="351" y="542"/>
                </a:lnTo>
                <a:lnTo>
                  <a:pt x="391" y="533"/>
                </a:lnTo>
                <a:lnTo>
                  <a:pt x="429" y="516"/>
                </a:lnTo>
                <a:lnTo>
                  <a:pt x="464" y="495"/>
                </a:lnTo>
                <a:lnTo>
                  <a:pt x="495" y="468"/>
                </a:lnTo>
                <a:lnTo>
                  <a:pt x="522" y="438"/>
                </a:lnTo>
                <a:lnTo>
                  <a:pt x="543" y="402"/>
                </a:lnTo>
                <a:lnTo>
                  <a:pt x="560" y="364"/>
                </a:lnTo>
                <a:lnTo>
                  <a:pt x="569" y="324"/>
                </a:lnTo>
                <a:lnTo>
                  <a:pt x="573" y="281"/>
                </a:lnTo>
                <a:lnTo>
                  <a:pt x="569" y="237"/>
                </a:lnTo>
                <a:lnTo>
                  <a:pt x="560" y="197"/>
                </a:lnTo>
                <a:lnTo>
                  <a:pt x="543" y="159"/>
                </a:lnTo>
                <a:lnTo>
                  <a:pt x="522" y="124"/>
                </a:lnTo>
                <a:lnTo>
                  <a:pt x="495" y="92"/>
                </a:lnTo>
                <a:lnTo>
                  <a:pt x="464" y="66"/>
                </a:lnTo>
                <a:lnTo>
                  <a:pt x="429" y="44"/>
                </a:lnTo>
                <a:lnTo>
                  <a:pt x="391" y="28"/>
                </a:lnTo>
                <a:lnTo>
                  <a:pt x="351" y="17"/>
                </a:lnTo>
                <a:lnTo>
                  <a:pt x="307" y="15"/>
                </a:lnTo>
                <a:lnTo>
                  <a:pt x="260" y="19"/>
                </a:lnTo>
                <a:lnTo>
                  <a:pt x="214" y="29"/>
                </a:lnTo>
                <a:lnTo>
                  <a:pt x="173" y="48"/>
                </a:lnTo>
                <a:lnTo>
                  <a:pt x="135" y="71"/>
                </a:lnTo>
                <a:lnTo>
                  <a:pt x="101" y="100"/>
                </a:lnTo>
                <a:lnTo>
                  <a:pt x="70" y="134"/>
                </a:lnTo>
                <a:lnTo>
                  <a:pt x="47" y="173"/>
                </a:lnTo>
                <a:lnTo>
                  <a:pt x="30" y="215"/>
                </a:lnTo>
                <a:lnTo>
                  <a:pt x="18" y="260"/>
                </a:lnTo>
                <a:lnTo>
                  <a:pt x="14" y="308"/>
                </a:lnTo>
                <a:lnTo>
                  <a:pt x="18" y="355"/>
                </a:lnTo>
                <a:lnTo>
                  <a:pt x="30" y="400"/>
                </a:lnTo>
                <a:lnTo>
                  <a:pt x="47" y="442"/>
                </a:lnTo>
                <a:lnTo>
                  <a:pt x="70" y="481"/>
                </a:lnTo>
                <a:lnTo>
                  <a:pt x="101" y="515"/>
                </a:lnTo>
                <a:lnTo>
                  <a:pt x="135" y="544"/>
                </a:lnTo>
                <a:lnTo>
                  <a:pt x="173" y="567"/>
                </a:lnTo>
                <a:lnTo>
                  <a:pt x="214" y="586"/>
                </a:lnTo>
                <a:lnTo>
                  <a:pt x="260" y="596"/>
                </a:lnTo>
                <a:lnTo>
                  <a:pt x="307" y="600"/>
                </a:lnTo>
                <a:lnTo>
                  <a:pt x="822" y="600"/>
                </a:lnTo>
                <a:lnTo>
                  <a:pt x="822" y="614"/>
                </a:lnTo>
                <a:lnTo>
                  <a:pt x="303" y="614"/>
                </a:lnTo>
                <a:lnTo>
                  <a:pt x="303" y="614"/>
                </a:lnTo>
                <a:lnTo>
                  <a:pt x="254" y="611"/>
                </a:lnTo>
                <a:lnTo>
                  <a:pt x="208" y="597"/>
                </a:lnTo>
                <a:lnTo>
                  <a:pt x="165" y="579"/>
                </a:lnTo>
                <a:lnTo>
                  <a:pt x="124" y="554"/>
                </a:lnTo>
                <a:lnTo>
                  <a:pt x="89" y="523"/>
                </a:lnTo>
                <a:lnTo>
                  <a:pt x="59" y="487"/>
                </a:lnTo>
                <a:lnTo>
                  <a:pt x="34" y="448"/>
                </a:lnTo>
                <a:lnTo>
                  <a:pt x="15" y="404"/>
                </a:lnTo>
                <a:lnTo>
                  <a:pt x="4" y="357"/>
                </a:lnTo>
                <a:lnTo>
                  <a:pt x="0" y="308"/>
                </a:lnTo>
                <a:lnTo>
                  <a:pt x="4" y="257"/>
                </a:lnTo>
                <a:lnTo>
                  <a:pt x="15" y="210"/>
                </a:lnTo>
                <a:lnTo>
                  <a:pt x="34" y="167"/>
                </a:lnTo>
                <a:lnTo>
                  <a:pt x="60" y="126"/>
                </a:lnTo>
                <a:lnTo>
                  <a:pt x="90" y="91"/>
                </a:lnTo>
                <a:lnTo>
                  <a:pt x="125" y="59"/>
                </a:lnTo>
                <a:lnTo>
                  <a:pt x="166" y="35"/>
                </a:lnTo>
                <a:lnTo>
                  <a:pt x="211" y="16"/>
                </a:lnTo>
                <a:lnTo>
                  <a:pt x="258" y="4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789B4570-D142-4875-83F2-A049F15F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9184" y="2516519"/>
            <a:ext cx="457200" cy="4572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037E437C-8847-43F2-82FB-91C5FB66B4D3}"/>
              </a:ext>
            </a:extLst>
          </p:cNvPr>
          <p:cNvSpPr/>
          <p:nvPr/>
        </p:nvSpPr>
        <p:spPr>
          <a:xfrm flipV="1">
            <a:off x="6154285" y="2404563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75" cmpd="thinThick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Freeform 189">
            <a:extLst>
              <a:ext uri="{FF2B5EF4-FFF2-40B4-BE49-F238E27FC236}">
                <a16:creationId xmlns:a16="http://schemas.microsoft.com/office/drawing/2014/main" id="{4E7A525F-414C-4BF7-A0E3-430884B84461}"/>
              </a:ext>
            </a:extLst>
          </p:cNvPr>
          <p:cNvSpPr>
            <a:spLocks/>
          </p:cNvSpPr>
          <p:nvPr/>
        </p:nvSpPr>
        <p:spPr bwMode="auto">
          <a:xfrm flipV="1">
            <a:off x="5486400" y="2145990"/>
            <a:ext cx="1617353" cy="1203703"/>
          </a:xfrm>
          <a:custGeom>
            <a:avLst/>
            <a:gdLst>
              <a:gd name="T0" fmla="*/ 530 w 825"/>
              <a:gd name="T1" fmla="*/ 0 h 614"/>
              <a:gd name="T2" fmla="*/ 666 w 825"/>
              <a:gd name="T3" fmla="*/ 38 h 614"/>
              <a:gd name="T4" fmla="*/ 767 w 825"/>
              <a:gd name="T5" fmla="*/ 130 h 614"/>
              <a:gd name="T6" fmla="*/ 821 w 825"/>
              <a:gd name="T7" fmla="*/ 260 h 614"/>
              <a:gd name="T8" fmla="*/ 809 w 825"/>
              <a:gd name="T9" fmla="*/ 405 h 614"/>
              <a:gd name="T10" fmla="*/ 734 w 825"/>
              <a:gd name="T11" fmla="*/ 524 h 614"/>
              <a:gd name="T12" fmla="*/ 614 w 825"/>
              <a:gd name="T13" fmla="*/ 599 h 614"/>
              <a:gd name="T14" fmla="*/ 517 w 825"/>
              <a:gd name="T15" fmla="*/ 600 h 614"/>
              <a:gd name="T16" fmla="*/ 652 w 825"/>
              <a:gd name="T17" fmla="*/ 567 h 614"/>
              <a:gd name="T18" fmla="*/ 753 w 825"/>
              <a:gd name="T19" fmla="*/ 481 h 614"/>
              <a:gd name="T20" fmla="*/ 806 w 825"/>
              <a:gd name="T21" fmla="*/ 355 h 614"/>
              <a:gd name="T22" fmla="*/ 795 w 825"/>
              <a:gd name="T23" fmla="*/ 215 h 614"/>
              <a:gd name="T24" fmla="*/ 724 w 825"/>
              <a:gd name="T25" fmla="*/ 100 h 614"/>
              <a:gd name="T26" fmla="*/ 609 w 825"/>
              <a:gd name="T27" fmla="*/ 29 h 614"/>
              <a:gd name="T28" fmla="*/ 474 w 825"/>
              <a:gd name="T29" fmla="*/ 17 h 614"/>
              <a:gd name="T30" fmla="*/ 360 w 825"/>
              <a:gd name="T31" fmla="*/ 66 h 614"/>
              <a:gd name="T32" fmla="*/ 280 w 825"/>
              <a:gd name="T33" fmla="*/ 159 h 614"/>
              <a:gd name="T34" fmla="*/ 251 w 825"/>
              <a:gd name="T35" fmla="*/ 281 h 614"/>
              <a:gd name="T36" fmla="*/ 280 w 825"/>
              <a:gd name="T37" fmla="*/ 402 h 614"/>
              <a:gd name="T38" fmla="*/ 360 w 825"/>
              <a:gd name="T39" fmla="*/ 495 h 614"/>
              <a:gd name="T40" fmla="*/ 474 w 825"/>
              <a:gd name="T41" fmla="*/ 542 h 614"/>
              <a:gd name="T42" fmla="*/ 600 w 825"/>
              <a:gd name="T43" fmla="*/ 532 h 614"/>
              <a:gd name="T44" fmla="*/ 699 w 825"/>
              <a:gd name="T45" fmla="*/ 461 h 614"/>
              <a:gd name="T46" fmla="*/ 751 w 825"/>
              <a:gd name="T47" fmla="*/ 351 h 614"/>
              <a:gd name="T48" fmla="*/ 741 w 825"/>
              <a:gd name="T49" fmla="*/ 224 h 614"/>
              <a:gd name="T50" fmla="*/ 670 w 825"/>
              <a:gd name="T51" fmla="*/ 126 h 614"/>
              <a:gd name="T52" fmla="*/ 560 w 825"/>
              <a:gd name="T53" fmla="*/ 74 h 614"/>
              <a:gd name="T54" fmla="*/ 480 w 825"/>
              <a:gd name="T55" fmla="*/ 72 h 614"/>
              <a:gd name="T56" fmla="*/ 385 w 825"/>
              <a:gd name="T57" fmla="*/ 118 h 614"/>
              <a:gd name="T58" fmla="*/ 325 w 825"/>
              <a:gd name="T59" fmla="*/ 203 h 614"/>
              <a:gd name="T60" fmla="*/ 297 w 825"/>
              <a:gd name="T61" fmla="*/ 274 h 614"/>
              <a:gd name="T62" fmla="*/ 327 w 825"/>
              <a:gd name="T63" fmla="*/ 164 h 614"/>
              <a:gd name="T64" fmla="*/ 406 w 825"/>
              <a:gd name="T65" fmla="*/ 86 h 614"/>
              <a:gd name="T66" fmla="*/ 517 w 825"/>
              <a:gd name="T67" fmla="*/ 55 h 614"/>
              <a:gd name="T68" fmla="*/ 605 w 825"/>
              <a:gd name="T69" fmla="*/ 71 h 614"/>
              <a:gd name="T70" fmla="*/ 710 w 825"/>
              <a:gd name="T71" fmla="*/ 146 h 614"/>
              <a:gd name="T72" fmla="*/ 766 w 825"/>
              <a:gd name="T73" fmla="*/ 262 h 614"/>
              <a:gd name="T74" fmla="*/ 754 w 825"/>
              <a:gd name="T75" fmla="*/ 396 h 614"/>
              <a:gd name="T76" fmla="*/ 679 w 825"/>
              <a:gd name="T77" fmla="*/ 502 h 614"/>
              <a:gd name="T78" fmla="*/ 562 w 825"/>
              <a:gd name="T79" fmla="*/ 557 h 614"/>
              <a:gd name="T80" fmla="*/ 428 w 825"/>
              <a:gd name="T81" fmla="*/ 546 h 614"/>
              <a:gd name="T82" fmla="*/ 318 w 825"/>
              <a:gd name="T83" fmla="*/ 478 h 614"/>
              <a:gd name="T84" fmla="*/ 251 w 825"/>
              <a:gd name="T85" fmla="*/ 370 h 614"/>
              <a:gd name="T86" fmla="*/ 241 w 825"/>
              <a:gd name="T87" fmla="*/ 235 h 614"/>
              <a:gd name="T88" fmla="*/ 291 w 825"/>
              <a:gd name="T89" fmla="*/ 116 h 614"/>
              <a:gd name="T90" fmla="*/ 389 w 825"/>
              <a:gd name="T91" fmla="*/ 32 h 614"/>
              <a:gd name="T92" fmla="*/ 0 w 825"/>
              <a:gd name="T9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25" h="614">
                <a:moveTo>
                  <a:pt x="0" y="0"/>
                </a:moveTo>
                <a:lnTo>
                  <a:pt x="530" y="0"/>
                </a:lnTo>
                <a:lnTo>
                  <a:pt x="530" y="0"/>
                </a:lnTo>
                <a:lnTo>
                  <a:pt x="579" y="7"/>
                </a:lnTo>
                <a:lnTo>
                  <a:pt x="623" y="19"/>
                </a:lnTo>
                <a:lnTo>
                  <a:pt x="666" y="38"/>
                </a:lnTo>
                <a:lnTo>
                  <a:pt x="704" y="65"/>
                </a:lnTo>
                <a:lnTo>
                  <a:pt x="738" y="95"/>
                </a:lnTo>
                <a:lnTo>
                  <a:pt x="767" y="130"/>
                </a:lnTo>
                <a:lnTo>
                  <a:pt x="792" y="169"/>
                </a:lnTo>
                <a:lnTo>
                  <a:pt x="809" y="213"/>
                </a:lnTo>
                <a:lnTo>
                  <a:pt x="821" y="260"/>
                </a:lnTo>
                <a:lnTo>
                  <a:pt x="825" y="308"/>
                </a:lnTo>
                <a:lnTo>
                  <a:pt x="819" y="358"/>
                </a:lnTo>
                <a:lnTo>
                  <a:pt x="809" y="405"/>
                </a:lnTo>
                <a:lnTo>
                  <a:pt x="789" y="448"/>
                </a:lnTo>
                <a:lnTo>
                  <a:pt x="764" y="489"/>
                </a:lnTo>
                <a:lnTo>
                  <a:pt x="734" y="524"/>
                </a:lnTo>
                <a:lnTo>
                  <a:pt x="698" y="556"/>
                </a:lnTo>
                <a:lnTo>
                  <a:pt x="658" y="580"/>
                </a:lnTo>
                <a:lnTo>
                  <a:pt x="614" y="599"/>
                </a:lnTo>
                <a:lnTo>
                  <a:pt x="567" y="611"/>
                </a:lnTo>
                <a:lnTo>
                  <a:pt x="517" y="614"/>
                </a:lnTo>
                <a:lnTo>
                  <a:pt x="517" y="600"/>
                </a:lnTo>
                <a:lnTo>
                  <a:pt x="564" y="596"/>
                </a:lnTo>
                <a:lnTo>
                  <a:pt x="609" y="586"/>
                </a:lnTo>
                <a:lnTo>
                  <a:pt x="652" y="567"/>
                </a:lnTo>
                <a:lnTo>
                  <a:pt x="690" y="544"/>
                </a:lnTo>
                <a:lnTo>
                  <a:pt x="724" y="515"/>
                </a:lnTo>
                <a:lnTo>
                  <a:pt x="753" y="481"/>
                </a:lnTo>
                <a:lnTo>
                  <a:pt x="778" y="442"/>
                </a:lnTo>
                <a:lnTo>
                  <a:pt x="795" y="400"/>
                </a:lnTo>
                <a:lnTo>
                  <a:pt x="806" y="355"/>
                </a:lnTo>
                <a:lnTo>
                  <a:pt x="810" y="308"/>
                </a:lnTo>
                <a:lnTo>
                  <a:pt x="806" y="260"/>
                </a:lnTo>
                <a:lnTo>
                  <a:pt x="795" y="215"/>
                </a:lnTo>
                <a:lnTo>
                  <a:pt x="778" y="173"/>
                </a:lnTo>
                <a:lnTo>
                  <a:pt x="753" y="134"/>
                </a:lnTo>
                <a:lnTo>
                  <a:pt x="724" y="100"/>
                </a:lnTo>
                <a:lnTo>
                  <a:pt x="690" y="71"/>
                </a:lnTo>
                <a:lnTo>
                  <a:pt x="652" y="48"/>
                </a:lnTo>
                <a:lnTo>
                  <a:pt x="609" y="29"/>
                </a:lnTo>
                <a:lnTo>
                  <a:pt x="564" y="19"/>
                </a:lnTo>
                <a:lnTo>
                  <a:pt x="517" y="15"/>
                </a:lnTo>
                <a:lnTo>
                  <a:pt x="474" y="17"/>
                </a:lnTo>
                <a:lnTo>
                  <a:pt x="433" y="28"/>
                </a:lnTo>
                <a:lnTo>
                  <a:pt x="395" y="45"/>
                </a:lnTo>
                <a:lnTo>
                  <a:pt x="360" y="66"/>
                </a:lnTo>
                <a:lnTo>
                  <a:pt x="329" y="92"/>
                </a:lnTo>
                <a:lnTo>
                  <a:pt x="302" y="124"/>
                </a:lnTo>
                <a:lnTo>
                  <a:pt x="280" y="159"/>
                </a:lnTo>
                <a:lnTo>
                  <a:pt x="264" y="197"/>
                </a:lnTo>
                <a:lnTo>
                  <a:pt x="254" y="237"/>
                </a:lnTo>
                <a:lnTo>
                  <a:pt x="251" y="281"/>
                </a:lnTo>
                <a:lnTo>
                  <a:pt x="254" y="324"/>
                </a:lnTo>
                <a:lnTo>
                  <a:pt x="264" y="364"/>
                </a:lnTo>
                <a:lnTo>
                  <a:pt x="280" y="402"/>
                </a:lnTo>
                <a:lnTo>
                  <a:pt x="302" y="438"/>
                </a:lnTo>
                <a:lnTo>
                  <a:pt x="329" y="468"/>
                </a:lnTo>
                <a:lnTo>
                  <a:pt x="360" y="495"/>
                </a:lnTo>
                <a:lnTo>
                  <a:pt x="395" y="516"/>
                </a:lnTo>
                <a:lnTo>
                  <a:pt x="433" y="533"/>
                </a:lnTo>
                <a:lnTo>
                  <a:pt x="474" y="542"/>
                </a:lnTo>
                <a:lnTo>
                  <a:pt x="517" y="546"/>
                </a:lnTo>
                <a:lnTo>
                  <a:pt x="560" y="542"/>
                </a:lnTo>
                <a:lnTo>
                  <a:pt x="600" y="532"/>
                </a:lnTo>
                <a:lnTo>
                  <a:pt x="638" y="514"/>
                </a:lnTo>
                <a:lnTo>
                  <a:pt x="670" y="490"/>
                </a:lnTo>
                <a:lnTo>
                  <a:pt x="699" y="461"/>
                </a:lnTo>
                <a:lnTo>
                  <a:pt x="723" y="429"/>
                </a:lnTo>
                <a:lnTo>
                  <a:pt x="741" y="391"/>
                </a:lnTo>
                <a:lnTo>
                  <a:pt x="751" y="351"/>
                </a:lnTo>
                <a:lnTo>
                  <a:pt x="755" y="308"/>
                </a:lnTo>
                <a:lnTo>
                  <a:pt x="751" y="265"/>
                </a:lnTo>
                <a:lnTo>
                  <a:pt x="741" y="224"/>
                </a:lnTo>
                <a:lnTo>
                  <a:pt x="723" y="188"/>
                </a:lnTo>
                <a:lnTo>
                  <a:pt x="699" y="155"/>
                </a:lnTo>
                <a:lnTo>
                  <a:pt x="670" y="126"/>
                </a:lnTo>
                <a:lnTo>
                  <a:pt x="638" y="103"/>
                </a:lnTo>
                <a:lnTo>
                  <a:pt x="600" y="84"/>
                </a:lnTo>
                <a:lnTo>
                  <a:pt x="560" y="74"/>
                </a:lnTo>
                <a:lnTo>
                  <a:pt x="517" y="70"/>
                </a:lnTo>
                <a:lnTo>
                  <a:pt x="517" y="70"/>
                </a:lnTo>
                <a:lnTo>
                  <a:pt x="480" y="72"/>
                </a:lnTo>
                <a:lnTo>
                  <a:pt x="445" y="83"/>
                </a:lnTo>
                <a:lnTo>
                  <a:pt x="414" y="97"/>
                </a:lnTo>
                <a:lnTo>
                  <a:pt x="385" y="118"/>
                </a:lnTo>
                <a:lnTo>
                  <a:pt x="360" y="143"/>
                </a:lnTo>
                <a:lnTo>
                  <a:pt x="340" y="171"/>
                </a:lnTo>
                <a:lnTo>
                  <a:pt x="325" y="203"/>
                </a:lnTo>
                <a:lnTo>
                  <a:pt x="315" y="237"/>
                </a:lnTo>
                <a:lnTo>
                  <a:pt x="312" y="274"/>
                </a:lnTo>
                <a:lnTo>
                  <a:pt x="297" y="274"/>
                </a:lnTo>
                <a:lnTo>
                  <a:pt x="301" y="235"/>
                </a:lnTo>
                <a:lnTo>
                  <a:pt x="312" y="198"/>
                </a:lnTo>
                <a:lnTo>
                  <a:pt x="327" y="164"/>
                </a:lnTo>
                <a:lnTo>
                  <a:pt x="350" y="134"/>
                </a:lnTo>
                <a:lnTo>
                  <a:pt x="376" y="107"/>
                </a:lnTo>
                <a:lnTo>
                  <a:pt x="406" y="86"/>
                </a:lnTo>
                <a:lnTo>
                  <a:pt x="440" y="69"/>
                </a:lnTo>
                <a:lnTo>
                  <a:pt x="478" y="59"/>
                </a:lnTo>
                <a:lnTo>
                  <a:pt x="517" y="55"/>
                </a:lnTo>
                <a:lnTo>
                  <a:pt x="517" y="55"/>
                </a:lnTo>
                <a:lnTo>
                  <a:pt x="562" y="59"/>
                </a:lnTo>
                <a:lnTo>
                  <a:pt x="605" y="71"/>
                </a:lnTo>
                <a:lnTo>
                  <a:pt x="644" y="89"/>
                </a:lnTo>
                <a:lnTo>
                  <a:pt x="679" y="114"/>
                </a:lnTo>
                <a:lnTo>
                  <a:pt x="710" y="146"/>
                </a:lnTo>
                <a:lnTo>
                  <a:pt x="736" y="181"/>
                </a:lnTo>
                <a:lnTo>
                  <a:pt x="754" y="220"/>
                </a:lnTo>
                <a:lnTo>
                  <a:pt x="766" y="262"/>
                </a:lnTo>
                <a:lnTo>
                  <a:pt x="770" y="308"/>
                </a:lnTo>
                <a:lnTo>
                  <a:pt x="766" y="354"/>
                </a:lnTo>
                <a:lnTo>
                  <a:pt x="754" y="396"/>
                </a:lnTo>
                <a:lnTo>
                  <a:pt x="736" y="435"/>
                </a:lnTo>
                <a:lnTo>
                  <a:pt x="710" y="470"/>
                </a:lnTo>
                <a:lnTo>
                  <a:pt x="679" y="502"/>
                </a:lnTo>
                <a:lnTo>
                  <a:pt x="644" y="527"/>
                </a:lnTo>
                <a:lnTo>
                  <a:pt x="605" y="545"/>
                </a:lnTo>
                <a:lnTo>
                  <a:pt x="562" y="557"/>
                </a:lnTo>
                <a:lnTo>
                  <a:pt x="517" y="561"/>
                </a:lnTo>
                <a:lnTo>
                  <a:pt x="471" y="557"/>
                </a:lnTo>
                <a:lnTo>
                  <a:pt x="428" y="546"/>
                </a:lnTo>
                <a:lnTo>
                  <a:pt x="387" y="529"/>
                </a:lnTo>
                <a:lnTo>
                  <a:pt x="351" y="507"/>
                </a:lnTo>
                <a:lnTo>
                  <a:pt x="318" y="478"/>
                </a:lnTo>
                <a:lnTo>
                  <a:pt x="291" y="446"/>
                </a:lnTo>
                <a:lnTo>
                  <a:pt x="268" y="409"/>
                </a:lnTo>
                <a:lnTo>
                  <a:pt x="251" y="370"/>
                </a:lnTo>
                <a:lnTo>
                  <a:pt x="241" y="326"/>
                </a:lnTo>
                <a:lnTo>
                  <a:pt x="237" y="281"/>
                </a:lnTo>
                <a:lnTo>
                  <a:pt x="241" y="235"/>
                </a:lnTo>
                <a:lnTo>
                  <a:pt x="251" y="192"/>
                </a:lnTo>
                <a:lnTo>
                  <a:pt x="268" y="152"/>
                </a:lnTo>
                <a:lnTo>
                  <a:pt x="291" y="116"/>
                </a:lnTo>
                <a:lnTo>
                  <a:pt x="319" y="83"/>
                </a:lnTo>
                <a:lnTo>
                  <a:pt x="352" y="54"/>
                </a:lnTo>
                <a:lnTo>
                  <a:pt x="389" y="32"/>
                </a:lnTo>
                <a:lnTo>
                  <a:pt x="428" y="15"/>
                </a:lnTo>
                <a:lnTo>
                  <a:pt x="0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Graphic 8" descr="Bank">
            <a:extLst>
              <a:ext uri="{FF2B5EF4-FFF2-40B4-BE49-F238E27FC236}">
                <a16:creationId xmlns:a16="http://schemas.microsoft.com/office/drawing/2014/main" id="{611AB622-365F-45D5-A6D3-6FC21248B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813" y="2507747"/>
            <a:ext cx="457200" cy="457200"/>
          </a:xfrm>
          <a:prstGeom prst="rect">
            <a:avLst/>
          </a:prstGeom>
        </p:spPr>
      </p:pic>
      <p:sp>
        <p:nvSpPr>
          <p:cNvPr id="262" name="TextBox 78">
            <a:extLst>
              <a:ext uri="{FF2B5EF4-FFF2-40B4-BE49-F238E27FC236}">
                <a16:creationId xmlns:a16="http://schemas.microsoft.com/office/drawing/2014/main" id="{41ACFEBE-2375-445C-90BD-763CCFBC6FFA}"/>
              </a:ext>
            </a:extLst>
          </p:cNvPr>
          <p:cNvSpPr txBox="1"/>
          <p:nvPr/>
        </p:nvSpPr>
        <p:spPr>
          <a:xfrm>
            <a:off x="1828800" y="944220"/>
            <a:ext cx="129443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b="1" dirty="0">
                <a:solidFill>
                  <a:schemeClr val="accent4"/>
                </a:solidFill>
              </a:rPr>
              <a:t>Tenants’ Deposits</a:t>
            </a:r>
          </a:p>
        </p:txBody>
      </p:sp>
      <p:sp>
        <p:nvSpPr>
          <p:cNvPr id="263" name="TextBox 81">
            <a:extLst>
              <a:ext uri="{FF2B5EF4-FFF2-40B4-BE49-F238E27FC236}">
                <a16:creationId xmlns:a16="http://schemas.microsoft.com/office/drawing/2014/main" id="{6426956B-B33F-418B-AC04-AFD951F28BDF}"/>
              </a:ext>
            </a:extLst>
          </p:cNvPr>
          <p:cNvSpPr txBox="1"/>
          <p:nvPr/>
        </p:nvSpPr>
        <p:spPr>
          <a:xfrm>
            <a:off x="3657600" y="944220"/>
            <a:ext cx="133957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b="1" dirty="0">
                <a:solidFill>
                  <a:schemeClr val="accent4"/>
                </a:solidFill>
              </a:rPr>
              <a:t>Omnibus Account</a:t>
            </a:r>
          </a:p>
        </p:txBody>
      </p:sp>
      <p:sp>
        <p:nvSpPr>
          <p:cNvPr id="265" name="TextBox 87">
            <a:extLst>
              <a:ext uri="{FF2B5EF4-FFF2-40B4-BE49-F238E27FC236}">
                <a16:creationId xmlns:a16="http://schemas.microsoft.com/office/drawing/2014/main" id="{D4455983-6984-4F08-A4FE-403A85DE64C0}"/>
              </a:ext>
            </a:extLst>
          </p:cNvPr>
          <p:cNvSpPr txBox="1"/>
          <p:nvPr/>
        </p:nvSpPr>
        <p:spPr>
          <a:xfrm>
            <a:off x="5486400" y="944220"/>
            <a:ext cx="148717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b="1" dirty="0">
                <a:solidFill>
                  <a:schemeClr val="accent4"/>
                </a:solidFill>
              </a:rPr>
              <a:t>Bank / Asset Manager</a:t>
            </a:r>
          </a:p>
        </p:txBody>
      </p:sp>
      <p:sp>
        <p:nvSpPr>
          <p:cNvPr id="267" name="TextBox 66">
            <a:extLst>
              <a:ext uri="{FF2B5EF4-FFF2-40B4-BE49-F238E27FC236}">
                <a16:creationId xmlns:a16="http://schemas.microsoft.com/office/drawing/2014/main" id="{9B2AA8AD-5ED8-465B-8CA1-ECFEF299ED71}"/>
              </a:ext>
            </a:extLst>
          </p:cNvPr>
          <p:cNvSpPr txBox="1"/>
          <p:nvPr/>
        </p:nvSpPr>
        <p:spPr>
          <a:xfrm>
            <a:off x="1828800" y="1127100"/>
            <a:ext cx="1566382" cy="69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Tenant’s deposits are pulled from their individual lease agreements</a:t>
            </a:r>
          </a:p>
        </p:txBody>
      </p:sp>
      <p:sp>
        <p:nvSpPr>
          <p:cNvPr id="268" name="TextBox 67">
            <a:extLst>
              <a:ext uri="{FF2B5EF4-FFF2-40B4-BE49-F238E27FC236}">
                <a16:creationId xmlns:a16="http://schemas.microsoft.com/office/drawing/2014/main" id="{87640E92-55F7-438C-B34F-A68D11C18371}"/>
              </a:ext>
            </a:extLst>
          </p:cNvPr>
          <p:cNvSpPr txBox="1"/>
          <p:nvPr/>
        </p:nvSpPr>
        <p:spPr>
          <a:xfrm>
            <a:off x="3339544" y="1759513"/>
            <a:ext cx="1828800" cy="24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75" b="1" dirty="0"/>
              <a:t>Contract Initiation</a:t>
            </a:r>
          </a:p>
        </p:txBody>
      </p:sp>
      <p:sp>
        <p:nvSpPr>
          <p:cNvPr id="59" name="TextBox 66">
            <a:extLst>
              <a:ext uri="{FF2B5EF4-FFF2-40B4-BE49-F238E27FC236}">
                <a16:creationId xmlns:a16="http://schemas.microsoft.com/office/drawing/2014/main" id="{2F07ED3F-95DE-4666-84F6-047780402C94}"/>
              </a:ext>
            </a:extLst>
          </p:cNvPr>
          <p:cNvSpPr txBox="1"/>
          <p:nvPr/>
        </p:nvSpPr>
        <p:spPr>
          <a:xfrm>
            <a:off x="3657600" y="1127100"/>
            <a:ext cx="1609536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 deposits are then pooled into an </a:t>
            </a:r>
          </a:p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omnibus account</a:t>
            </a:r>
          </a:p>
        </p:txBody>
      </p:sp>
      <p:sp>
        <p:nvSpPr>
          <p:cNvPr id="61" name="TextBox 66">
            <a:extLst>
              <a:ext uri="{FF2B5EF4-FFF2-40B4-BE49-F238E27FC236}">
                <a16:creationId xmlns:a16="http://schemas.microsoft.com/office/drawing/2014/main" id="{2FE8DE42-E9D9-48FC-8AD0-4D5819168A19}"/>
              </a:ext>
            </a:extLst>
          </p:cNvPr>
          <p:cNvSpPr txBox="1"/>
          <p:nvPr/>
        </p:nvSpPr>
        <p:spPr>
          <a:xfrm>
            <a:off x="5486400" y="1127100"/>
            <a:ext cx="1609536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 omnibus account is then invested into a </a:t>
            </a:r>
          </a:p>
          <a:p>
            <a:pPr algn="ctr"/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high-yielding savings account</a:t>
            </a:r>
          </a:p>
          <a:p>
            <a:pPr algn="ctr"/>
            <a:endParaRPr lang="en-US" sz="97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Google Shape;424;p17">
            <a:extLst>
              <a:ext uri="{FF2B5EF4-FFF2-40B4-BE49-F238E27FC236}">
                <a16:creationId xmlns:a16="http://schemas.microsoft.com/office/drawing/2014/main" id="{9B518D48-CBA1-4317-BB9F-A356DBF4A0C9}"/>
              </a:ext>
            </a:extLst>
          </p:cNvPr>
          <p:cNvSpPr/>
          <p:nvPr/>
        </p:nvSpPr>
        <p:spPr>
          <a:xfrm>
            <a:off x="3178926" y="1315802"/>
            <a:ext cx="365760" cy="18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1EF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424;p17">
            <a:extLst>
              <a:ext uri="{FF2B5EF4-FFF2-40B4-BE49-F238E27FC236}">
                <a16:creationId xmlns:a16="http://schemas.microsoft.com/office/drawing/2014/main" id="{94522D60-1F4E-457C-A4B0-33F7E0C60849}"/>
              </a:ext>
            </a:extLst>
          </p:cNvPr>
          <p:cNvSpPr/>
          <p:nvPr/>
        </p:nvSpPr>
        <p:spPr>
          <a:xfrm>
            <a:off x="4961356" y="1324079"/>
            <a:ext cx="365760" cy="18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1EF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TextBox 66">
            <a:extLst>
              <a:ext uri="{FF2B5EF4-FFF2-40B4-BE49-F238E27FC236}">
                <a16:creationId xmlns:a16="http://schemas.microsoft.com/office/drawing/2014/main" id="{FA9A6A95-73B3-4D50-AFDC-89627B5BA99F}"/>
              </a:ext>
            </a:extLst>
          </p:cNvPr>
          <p:cNvSpPr txBox="1"/>
          <p:nvPr/>
        </p:nvSpPr>
        <p:spPr>
          <a:xfrm>
            <a:off x="1827140" y="3824580"/>
            <a:ext cx="156638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Tenant’s deposit is released back into </a:t>
            </a:r>
          </a:p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their individual wallet</a:t>
            </a:r>
          </a:p>
        </p:txBody>
      </p:sp>
      <p:sp>
        <p:nvSpPr>
          <p:cNvPr id="68" name="Google Shape;424;p17">
            <a:extLst>
              <a:ext uri="{FF2B5EF4-FFF2-40B4-BE49-F238E27FC236}">
                <a16:creationId xmlns:a16="http://schemas.microsoft.com/office/drawing/2014/main" id="{892BEDB0-037F-4105-8E7A-0530D4E1038A}"/>
              </a:ext>
            </a:extLst>
          </p:cNvPr>
          <p:cNvSpPr/>
          <p:nvPr/>
        </p:nvSpPr>
        <p:spPr>
          <a:xfrm flipH="1">
            <a:off x="3182112" y="4017609"/>
            <a:ext cx="365760" cy="18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TextBox 66">
            <a:extLst>
              <a:ext uri="{FF2B5EF4-FFF2-40B4-BE49-F238E27FC236}">
                <a16:creationId xmlns:a16="http://schemas.microsoft.com/office/drawing/2014/main" id="{53B071AD-43CE-4BF6-A865-F9BC0C10AB91}"/>
              </a:ext>
            </a:extLst>
          </p:cNvPr>
          <p:cNvSpPr txBox="1"/>
          <p:nvPr/>
        </p:nvSpPr>
        <p:spPr>
          <a:xfrm>
            <a:off x="3655938" y="3824580"/>
            <a:ext cx="1609536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 pooled money is then split and returned to </a:t>
            </a:r>
          </a:p>
          <a:p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 lease agreement</a:t>
            </a:r>
          </a:p>
        </p:txBody>
      </p:sp>
      <p:sp>
        <p:nvSpPr>
          <p:cNvPr id="71" name="Google Shape;424;p17">
            <a:extLst>
              <a:ext uri="{FF2B5EF4-FFF2-40B4-BE49-F238E27FC236}">
                <a16:creationId xmlns:a16="http://schemas.microsoft.com/office/drawing/2014/main" id="{A689ABAA-BBE0-4548-872A-0E182DDAC37D}"/>
              </a:ext>
            </a:extLst>
          </p:cNvPr>
          <p:cNvSpPr/>
          <p:nvPr/>
        </p:nvSpPr>
        <p:spPr>
          <a:xfrm flipH="1">
            <a:off x="5163321" y="4016604"/>
            <a:ext cx="365760" cy="182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TextBox 66">
            <a:extLst>
              <a:ext uri="{FF2B5EF4-FFF2-40B4-BE49-F238E27FC236}">
                <a16:creationId xmlns:a16="http://schemas.microsoft.com/office/drawing/2014/main" id="{2B27976C-FB41-4AE4-BEB0-9A6262169AE5}"/>
              </a:ext>
            </a:extLst>
          </p:cNvPr>
          <p:cNvSpPr txBox="1"/>
          <p:nvPr/>
        </p:nvSpPr>
        <p:spPr>
          <a:xfrm>
            <a:off x="5484737" y="3824580"/>
            <a:ext cx="1609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75" dirty="0">
                <a:solidFill>
                  <a:schemeClr val="bg1">
                    <a:lumMod val="50000"/>
                  </a:schemeClr>
                </a:solidFill>
              </a:rPr>
              <a:t>The invested funds are credited back to the omnibus account</a:t>
            </a:r>
          </a:p>
          <a:p>
            <a:pPr algn="ctr"/>
            <a:endParaRPr lang="en-US" sz="975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CE3B53-25E0-4DD4-97E1-85697E3934B2}"/>
              </a:ext>
            </a:extLst>
          </p:cNvPr>
          <p:cNvGrpSpPr/>
          <p:nvPr/>
        </p:nvGrpSpPr>
        <p:grpSpPr>
          <a:xfrm>
            <a:off x="2126534" y="2476759"/>
            <a:ext cx="607775" cy="454753"/>
            <a:chOff x="2126534" y="2476759"/>
            <a:chExt cx="607775" cy="454753"/>
          </a:xfrm>
        </p:grpSpPr>
        <p:grpSp>
          <p:nvGrpSpPr>
            <p:cNvPr id="73" name="Google Shape;460;p17">
              <a:extLst>
                <a:ext uri="{FF2B5EF4-FFF2-40B4-BE49-F238E27FC236}">
                  <a16:creationId xmlns:a16="http://schemas.microsoft.com/office/drawing/2014/main" id="{093EC463-9C06-4124-BA3C-DB903C479476}"/>
                </a:ext>
              </a:extLst>
            </p:cNvPr>
            <p:cNvGrpSpPr/>
            <p:nvPr/>
          </p:nvGrpSpPr>
          <p:grpSpPr>
            <a:xfrm>
              <a:off x="2307681" y="2476759"/>
              <a:ext cx="252065" cy="361278"/>
              <a:chOff x="7294447" y="2374777"/>
              <a:chExt cx="397896" cy="525641"/>
            </a:xfrm>
          </p:grpSpPr>
          <p:sp>
            <p:nvSpPr>
              <p:cNvPr id="74" name="Google Shape;461;p17">
                <a:extLst>
                  <a:ext uri="{FF2B5EF4-FFF2-40B4-BE49-F238E27FC236}">
                    <a16:creationId xmlns:a16="http://schemas.microsoft.com/office/drawing/2014/main" id="{94FE9F5D-502E-45FA-B53C-4EABD3EFCE58}"/>
                  </a:ext>
                </a:extLst>
              </p:cNvPr>
              <p:cNvSpPr/>
              <p:nvPr/>
            </p:nvSpPr>
            <p:spPr>
              <a:xfrm>
                <a:off x="7422193" y="2462733"/>
                <a:ext cx="146593" cy="62826"/>
              </a:xfrm>
              <a:custGeom>
                <a:avLst/>
                <a:gdLst/>
                <a:ahLst/>
                <a:cxnLst/>
                <a:rect l="l" t="t" r="r" b="b"/>
                <a:pathLst>
                  <a:path w="70" h="30" extrusionOk="0">
                    <a:moveTo>
                      <a:pt x="58" y="9"/>
                    </a:moveTo>
                    <a:lnTo>
                      <a:pt x="11" y="9"/>
                    </a:lnTo>
                    <a:lnTo>
                      <a:pt x="10" y="10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8" y="18"/>
                    </a:lnTo>
                    <a:lnTo>
                      <a:pt x="10" y="21"/>
                    </a:lnTo>
                    <a:lnTo>
                      <a:pt x="11" y="22"/>
                    </a:lnTo>
                    <a:lnTo>
                      <a:pt x="58" y="22"/>
                    </a:lnTo>
                    <a:lnTo>
                      <a:pt x="59" y="21"/>
                    </a:lnTo>
                    <a:lnTo>
                      <a:pt x="61" y="18"/>
                    </a:lnTo>
                    <a:lnTo>
                      <a:pt x="61" y="15"/>
                    </a:lnTo>
                    <a:lnTo>
                      <a:pt x="61" y="11"/>
                    </a:lnTo>
                    <a:lnTo>
                      <a:pt x="59" y="10"/>
                    </a:lnTo>
                    <a:lnTo>
                      <a:pt x="58" y="9"/>
                    </a:lnTo>
                    <a:close/>
                    <a:moveTo>
                      <a:pt x="11" y="0"/>
                    </a:moveTo>
                    <a:lnTo>
                      <a:pt x="59" y="0"/>
                    </a:lnTo>
                    <a:lnTo>
                      <a:pt x="62" y="1"/>
                    </a:lnTo>
                    <a:lnTo>
                      <a:pt x="65" y="4"/>
                    </a:lnTo>
                    <a:lnTo>
                      <a:pt x="67" y="6"/>
                    </a:lnTo>
                    <a:lnTo>
                      <a:pt x="69" y="10"/>
                    </a:lnTo>
                    <a:lnTo>
                      <a:pt x="70" y="15"/>
                    </a:lnTo>
                    <a:lnTo>
                      <a:pt x="69" y="21"/>
                    </a:lnTo>
                    <a:lnTo>
                      <a:pt x="67" y="24"/>
                    </a:lnTo>
                    <a:lnTo>
                      <a:pt x="65" y="27"/>
                    </a:lnTo>
                    <a:lnTo>
                      <a:pt x="62" y="30"/>
                    </a:lnTo>
                    <a:lnTo>
                      <a:pt x="59" y="30"/>
                    </a:lnTo>
                    <a:lnTo>
                      <a:pt x="11" y="30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2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462;p17">
                <a:extLst>
                  <a:ext uri="{FF2B5EF4-FFF2-40B4-BE49-F238E27FC236}">
                    <a16:creationId xmlns:a16="http://schemas.microsoft.com/office/drawing/2014/main" id="{B073DC6F-9149-475D-A250-E4071B3C189B}"/>
                  </a:ext>
                </a:extLst>
              </p:cNvPr>
              <p:cNvSpPr/>
              <p:nvPr/>
            </p:nvSpPr>
            <p:spPr>
              <a:xfrm>
                <a:off x="7457794" y="2649115"/>
                <a:ext cx="25130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2" h="21" extrusionOk="0">
                    <a:moveTo>
                      <a:pt x="12" y="0"/>
                    </a:moveTo>
                    <a:lnTo>
                      <a:pt x="12" y="21"/>
                    </a:lnTo>
                    <a:lnTo>
                      <a:pt x="7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63;p17">
                <a:extLst>
                  <a:ext uri="{FF2B5EF4-FFF2-40B4-BE49-F238E27FC236}">
                    <a16:creationId xmlns:a16="http://schemas.microsoft.com/office/drawing/2014/main" id="{0A19D107-7CC2-40D3-B0A4-8B3625FB3DE8}"/>
                  </a:ext>
                </a:extLst>
              </p:cNvPr>
              <p:cNvSpPr/>
              <p:nvPr/>
            </p:nvSpPr>
            <p:spPr>
              <a:xfrm>
                <a:off x="7499678" y="2724506"/>
                <a:ext cx="27225" cy="4816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" extrusionOk="0">
                    <a:moveTo>
                      <a:pt x="0" y="0"/>
                    </a:moveTo>
                    <a:lnTo>
                      <a:pt x="7" y="2"/>
                    </a:lnTo>
                    <a:lnTo>
                      <a:pt x="11" y="4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3" y="15"/>
                    </a:lnTo>
                    <a:lnTo>
                      <a:pt x="12" y="17"/>
                    </a:lnTo>
                    <a:lnTo>
                      <a:pt x="9" y="20"/>
                    </a:lnTo>
                    <a:lnTo>
                      <a:pt x="5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64;p17">
                <a:extLst>
                  <a:ext uri="{FF2B5EF4-FFF2-40B4-BE49-F238E27FC236}">
                    <a16:creationId xmlns:a16="http://schemas.microsoft.com/office/drawing/2014/main" id="{D37737D2-9BED-464D-B2A3-59EFADF3848C}"/>
                  </a:ext>
                </a:extLst>
              </p:cNvPr>
              <p:cNvSpPr/>
              <p:nvPr/>
            </p:nvSpPr>
            <p:spPr>
              <a:xfrm>
                <a:off x="7401251" y="2374777"/>
                <a:ext cx="186384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" extrusionOk="0">
                    <a:moveTo>
                      <a:pt x="44" y="0"/>
                    </a:moveTo>
                    <a:lnTo>
                      <a:pt x="55" y="0"/>
                    </a:lnTo>
                    <a:lnTo>
                      <a:pt x="65" y="0"/>
                    </a:lnTo>
                    <a:lnTo>
                      <a:pt x="75" y="1"/>
                    </a:lnTo>
                    <a:lnTo>
                      <a:pt x="82" y="4"/>
                    </a:lnTo>
                    <a:lnTo>
                      <a:pt x="88" y="8"/>
                    </a:lnTo>
                    <a:lnTo>
                      <a:pt x="89" y="13"/>
                    </a:lnTo>
                    <a:lnTo>
                      <a:pt x="86" y="21"/>
                    </a:lnTo>
                    <a:lnTo>
                      <a:pt x="77" y="35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21" y="47"/>
                    </a:lnTo>
                    <a:lnTo>
                      <a:pt x="18" y="47"/>
                    </a:lnTo>
                    <a:lnTo>
                      <a:pt x="10" y="35"/>
                    </a:lnTo>
                    <a:lnTo>
                      <a:pt x="3" y="21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7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65;p17">
                <a:extLst>
                  <a:ext uri="{FF2B5EF4-FFF2-40B4-BE49-F238E27FC236}">
                    <a16:creationId xmlns:a16="http://schemas.microsoft.com/office/drawing/2014/main" id="{361264D2-A12A-49E0-8A10-EF4EDF491899}"/>
                  </a:ext>
                </a:extLst>
              </p:cNvPr>
              <p:cNvSpPr/>
              <p:nvPr/>
            </p:nvSpPr>
            <p:spPr>
              <a:xfrm>
                <a:off x="7294447" y="2498333"/>
                <a:ext cx="397896" cy="40208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2" extrusionOk="0">
                    <a:moveTo>
                      <a:pt x="90" y="52"/>
                    </a:moveTo>
                    <a:lnTo>
                      <a:pt x="90" y="61"/>
                    </a:lnTo>
                    <a:lnTo>
                      <a:pt x="76" y="65"/>
                    </a:lnTo>
                    <a:lnTo>
                      <a:pt x="68" y="73"/>
                    </a:lnTo>
                    <a:lnTo>
                      <a:pt x="64" y="85"/>
                    </a:lnTo>
                    <a:lnTo>
                      <a:pt x="65" y="90"/>
                    </a:lnTo>
                    <a:lnTo>
                      <a:pt x="67" y="94"/>
                    </a:lnTo>
                    <a:lnTo>
                      <a:pt x="69" y="98"/>
                    </a:lnTo>
                    <a:lnTo>
                      <a:pt x="72" y="100"/>
                    </a:lnTo>
                    <a:lnTo>
                      <a:pt x="77" y="103"/>
                    </a:lnTo>
                    <a:lnTo>
                      <a:pt x="82" y="106"/>
                    </a:lnTo>
                    <a:lnTo>
                      <a:pt x="90" y="107"/>
                    </a:lnTo>
                    <a:lnTo>
                      <a:pt x="90" y="131"/>
                    </a:lnTo>
                    <a:lnTo>
                      <a:pt x="85" y="129"/>
                    </a:lnTo>
                    <a:lnTo>
                      <a:pt x="80" y="127"/>
                    </a:lnTo>
                    <a:lnTo>
                      <a:pt x="77" y="123"/>
                    </a:lnTo>
                    <a:lnTo>
                      <a:pt x="75" y="117"/>
                    </a:lnTo>
                    <a:lnTo>
                      <a:pt x="61" y="120"/>
                    </a:lnTo>
                    <a:lnTo>
                      <a:pt x="68" y="132"/>
                    </a:lnTo>
                    <a:lnTo>
                      <a:pt x="77" y="138"/>
                    </a:lnTo>
                    <a:lnTo>
                      <a:pt x="90" y="142"/>
                    </a:lnTo>
                    <a:lnTo>
                      <a:pt x="90" y="153"/>
                    </a:lnTo>
                    <a:lnTo>
                      <a:pt x="98" y="153"/>
                    </a:lnTo>
                    <a:lnTo>
                      <a:pt x="98" y="142"/>
                    </a:lnTo>
                    <a:lnTo>
                      <a:pt x="106" y="141"/>
                    </a:lnTo>
                    <a:lnTo>
                      <a:pt x="113" y="138"/>
                    </a:lnTo>
                    <a:lnTo>
                      <a:pt x="118" y="134"/>
                    </a:lnTo>
                    <a:lnTo>
                      <a:pt x="122" y="129"/>
                    </a:lnTo>
                    <a:lnTo>
                      <a:pt x="124" y="124"/>
                    </a:lnTo>
                    <a:lnTo>
                      <a:pt x="126" y="117"/>
                    </a:lnTo>
                    <a:lnTo>
                      <a:pt x="124" y="111"/>
                    </a:lnTo>
                    <a:lnTo>
                      <a:pt x="122" y="106"/>
                    </a:lnTo>
                    <a:lnTo>
                      <a:pt x="118" y="100"/>
                    </a:lnTo>
                    <a:lnTo>
                      <a:pt x="114" y="98"/>
                    </a:lnTo>
                    <a:lnTo>
                      <a:pt x="111" y="96"/>
                    </a:lnTo>
                    <a:lnTo>
                      <a:pt x="106" y="95"/>
                    </a:lnTo>
                    <a:lnTo>
                      <a:pt x="98" y="93"/>
                    </a:lnTo>
                    <a:lnTo>
                      <a:pt x="98" y="72"/>
                    </a:lnTo>
                    <a:lnTo>
                      <a:pt x="102" y="73"/>
                    </a:lnTo>
                    <a:lnTo>
                      <a:pt x="106" y="76"/>
                    </a:lnTo>
                    <a:lnTo>
                      <a:pt x="109" y="78"/>
                    </a:lnTo>
                    <a:lnTo>
                      <a:pt x="110" y="82"/>
                    </a:lnTo>
                    <a:lnTo>
                      <a:pt x="122" y="79"/>
                    </a:lnTo>
                    <a:lnTo>
                      <a:pt x="118" y="70"/>
                    </a:lnTo>
                    <a:lnTo>
                      <a:pt x="110" y="64"/>
                    </a:lnTo>
                    <a:lnTo>
                      <a:pt x="98" y="61"/>
                    </a:lnTo>
                    <a:lnTo>
                      <a:pt x="98" y="52"/>
                    </a:lnTo>
                    <a:lnTo>
                      <a:pt x="90" y="52"/>
                    </a:lnTo>
                    <a:close/>
                    <a:moveTo>
                      <a:pt x="65" y="0"/>
                    </a:moveTo>
                    <a:lnTo>
                      <a:pt x="67" y="4"/>
                    </a:lnTo>
                    <a:lnTo>
                      <a:pt x="68" y="6"/>
                    </a:lnTo>
                    <a:lnTo>
                      <a:pt x="69" y="9"/>
                    </a:lnTo>
                    <a:lnTo>
                      <a:pt x="72" y="9"/>
                    </a:lnTo>
                    <a:lnTo>
                      <a:pt x="120" y="9"/>
                    </a:lnTo>
                    <a:lnTo>
                      <a:pt x="122" y="7"/>
                    </a:lnTo>
                    <a:lnTo>
                      <a:pt x="124" y="6"/>
                    </a:lnTo>
                    <a:lnTo>
                      <a:pt x="126" y="2"/>
                    </a:lnTo>
                    <a:lnTo>
                      <a:pt x="145" y="19"/>
                    </a:lnTo>
                    <a:lnTo>
                      <a:pt x="162" y="41"/>
                    </a:lnTo>
                    <a:lnTo>
                      <a:pt x="177" y="68"/>
                    </a:lnTo>
                    <a:lnTo>
                      <a:pt x="187" y="94"/>
                    </a:lnTo>
                    <a:lnTo>
                      <a:pt x="190" y="121"/>
                    </a:lnTo>
                    <a:lnTo>
                      <a:pt x="188" y="142"/>
                    </a:lnTo>
                    <a:lnTo>
                      <a:pt x="181" y="159"/>
                    </a:lnTo>
                    <a:lnTo>
                      <a:pt x="169" y="172"/>
                    </a:lnTo>
                    <a:lnTo>
                      <a:pt x="154" y="182"/>
                    </a:lnTo>
                    <a:lnTo>
                      <a:pt x="137" y="188"/>
                    </a:lnTo>
                    <a:lnTo>
                      <a:pt x="118" y="191"/>
                    </a:lnTo>
                    <a:lnTo>
                      <a:pt x="95" y="192"/>
                    </a:lnTo>
                    <a:lnTo>
                      <a:pt x="73" y="191"/>
                    </a:lnTo>
                    <a:lnTo>
                      <a:pt x="54" y="188"/>
                    </a:lnTo>
                    <a:lnTo>
                      <a:pt x="37" y="182"/>
                    </a:lnTo>
                    <a:lnTo>
                      <a:pt x="21" y="172"/>
                    </a:lnTo>
                    <a:lnTo>
                      <a:pt x="10" y="159"/>
                    </a:lnTo>
                    <a:lnTo>
                      <a:pt x="3" y="142"/>
                    </a:lnTo>
                    <a:lnTo>
                      <a:pt x="0" y="121"/>
                    </a:lnTo>
                    <a:lnTo>
                      <a:pt x="4" y="94"/>
                    </a:lnTo>
                    <a:lnTo>
                      <a:pt x="13" y="66"/>
                    </a:lnTo>
                    <a:lnTo>
                      <a:pt x="27" y="39"/>
                    </a:lnTo>
                    <a:lnTo>
                      <a:pt x="44" y="1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460;p17">
              <a:extLst>
                <a:ext uri="{FF2B5EF4-FFF2-40B4-BE49-F238E27FC236}">
                  <a16:creationId xmlns:a16="http://schemas.microsoft.com/office/drawing/2014/main" id="{C3FA5C0A-DD4E-470A-862E-E9E6D4C8BEB4}"/>
                </a:ext>
              </a:extLst>
            </p:cNvPr>
            <p:cNvGrpSpPr/>
            <p:nvPr/>
          </p:nvGrpSpPr>
          <p:grpSpPr>
            <a:xfrm>
              <a:off x="2482244" y="2569464"/>
              <a:ext cx="252065" cy="361278"/>
              <a:chOff x="7294447" y="2374777"/>
              <a:chExt cx="397896" cy="525641"/>
            </a:xfrm>
          </p:grpSpPr>
          <p:sp>
            <p:nvSpPr>
              <p:cNvPr id="80" name="Google Shape;461;p17">
                <a:extLst>
                  <a:ext uri="{FF2B5EF4-FFF2-40B4-BE49-F238E27FC236}">
                    <a16:creationId xmlns:a16="http://schemas.microsoft.com/office/drawing/2014/main" id="{29F724FA-E469-41A9-B569-0CC9BED07A39}"/>
                  </a:ext>
                </a:extLst>
              </p:cNvPr>
              <p:cNvSpPr/>
              <p:nvPr/>
            </p:nvSpPr>
            <p:spPr>
              <a:xfrm>
                <a:off x="7422193" y="2462733"/>
                <a:ext cx="146593" cy="62826"/>
              </a:xfrm>
              <a:custGeom>
                <a:avLst/>
                <a:gdLst/>
                <a:ahLst/>
                <a:cxnLst/>
                <a:rect l="l" t="t" r="r" b="b"/>
                <a:pathLst>
                  <a:path w="70" h="30" extrusionOk="0">
                    <a:moveTo>
                      <a:pt x="58" y="9"/>
                    </a:moveTo>
                    <a:lnTo>
                      <a:pt x="11" y="9"/>
                    </a:lnTo>
                    <a:lnTo>
                      <a:pt x="10" y="10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8" y="18"/>
                    </a:lnTo>
                    <a:lnTo>
                      <a:pt x="10" y="21"/>
                    </a:lnTo>
                    <a:lnTo>
                      <a:pt x="11" y="22"/>
                    </a:lnTo>
                    <a:lnTo>
                      <a:pt x="58" y="22"/>
                    </a:lnTo>
                    <a:lnTo>
                      <a:pt x="59" y="21"/>
                    </a:lnTo>
                    <a:lnTo>
                      <a:pt x="61" y="18"/>
                    </a:lnTo>
                    <a:lnTo>
                      <a:pt x="61" y="15"/>
                    </a:lnTo>
                    <a:lnTo>
                      <a:pt x="61" y="11"/>
                    </a:lnTo>
                    <a:lnTo>
                      <a:pt x="59" y="10"/>
                    </a:lnTo>
                    <a:lnTo>
                      <a:pt x="58" y="9"/>
                    </a:lnTo>
                    <a:close/>
                    <a:moveTo>
                      <a:pt x="11" y="0"/>
                    </a:moveTo>
                    <a:lnTo>
                      <a:pt x="59" y="0"/>
                    </a:lnTo>
                    <a:lnTo>
                      <a:pt x="62" y="1"/>
                    </a:lnTo>
                    <a:lnTo>
                      <a:pt x="65" y="4"/>
                    </a:lnTo>
                    <a:lnTo>
                      <a:pt x="67" y="6"/>
                    </a:lnTo>
                    <a:lnTo>
                      <a:pt x="69" y="10"/>
                    </a:lnTo>
                    <a:lnTo>
                      <a:pt x="70" y="15"/>
                    </a:lnTo>
                    <a:lnTo>
                      <a:pt x="69" y="21"/>
                    </a:lnTo>
                    <a:lnTo>
                      <a:pt x="67" y="24"/>
                    </a:lnTo>
                    <a:lnTo>
                      <a:pt x="65" y="27"/>
                    </a:lnTo>
                    <a:lnTo>
                      <a:pt x="62" y="30"/>
                    </a:lnTo>
                    <a:lnTo>
                      <a:pt x="59" y="30"/>
                    </a:lnTo>
                    <a:lnTo>
                      <a:pt x="11" y="30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2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62;p17">
                <a:extLst>
                  <a:ext uri="{FF2B5EF4-FFF2-40B4-BE49-F238E27FC236}">
                    <a16:creationId xmlns:a16="http://schemas.microsoft.com/office/drawing/2014/main" id="{D2ABC0D4-8975-47CA-90F2-4AE31E627CF6}"/>
                  </a:ext>
                </a:extLst>
              </p:cNvPr>
              <p:cNvSpPr/>
              <p:nvPr/>
            </p:nvSpPr>
            <p:spPr>
              <a:xfrm>
                <a:off x="7457794" y="2649115"/>
                <a:ext cx="25130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2" h="21" extrusionOk="0">
                    <a:moveTo>
                      <a:pt x="12" y="0"/>
                    </a:moveTo>
                    <a:lnTo>
                      <a:pt x="12" y="21"/>
                    </a:lnTo>
                    <a:lnTo>
                      <a:pt x="7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63;p17">
                <a:extLst>
                  <a:ext uri="{FF2B5EF4-FFF2-40B4-BE49-F238E27FC236}">
                    <a16:creationId xmlns:a16="http://schemas.microsoft.com/office/drawing/2014/main" id="{14D41EB0-117A-4796-B1B2-8F0292F3A2AA}"/>
                  </a:ext>
                </a:extLst>
              </p:cNvPr>
              <p:cNvSpPr/>
              <p:nvPr/>
            </p:nvSpPr>
            <p:spPr>
              <a:xfrm>
                <a:off x="7499678" y="2724506"/>
                <a:ext cx="27225" cy="4816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" extrusionOk="0">
                    <a:moveTo>
                      <a:pt x="0" y="0"/>
                    </a:moveTo>
                    <a:lnTo>
                      <a:pt x="7" y="2"/>
                    </a:lnTo>
                    <a:lnTo>
                      <a:pt x="11" y="4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3" y="15"/>
                    </a:lnTo>
                    <a:lnTo>
                      <a:pt x="12" y="17"/>
                    </a:lnTo>
                    <a:lnTo>
                      <a:pt x="9" y="20"/>
                    </a:lnTo>
                    <a:lnTo>
                      <a:pt x="5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64;p17">
                <a:extLst>
                  <a:ext uri="{FF2B5EF4-FFF2-40B4-BE49-F238E27FC236}">
                    <a16:creationId xmlns:a16="http://schemas.microsoft.com/office/drawing/2014/main" id="{D58FFEC0-D5CD-41E4-B9F7-CDF501E5B6B9}"/>
                  </a:ext>
                </a:extLst>
              </p:cNvPr>
              <p:cNvSpPr/>
              <p:nvPr/>
            </p:nvSpPr>
            <p:spPr>
              <a:xfrm>
                <a:off x="7401251" y="2374777"/>
                <a:ext cx="186384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" extrusionOk="0">
                    <a:moveTo>
                      <a:pt x="44" y="0"/>
                    </a:moveTo>
                    <a:lnTo>
                      <a:pt x="55" y="0"/>
                    </a:lnTo>
                    <a:lnTo>
                      <a:pt x="65" y="0"/>
                    </a:lnTo>
                    <a:lnTo>
                      <a:pt x="75" y="1"/>
                    </a:lnTo>
                    <a:lnTo>
                      <a:pt x="82" y="4"/>
                    </a:lnTo>
                    <a:lnTo>
                      <a:pt x="88" y="8"/>
                    </a:lnTo>
                    <a:lnTo>
                      <a:pt x="89" y="13"/>
                    </a:lnTo>
                    <a:lnTo>
                      <a:pt x="86" y="21"/>
                    </a:lnTo>
                    <a:lnTo>
                      <a:pt x="77" y="35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21" y="47"/>
                    </a:lnTo>
                    <a:lnTo>
                      <a:pt x="18" y="47"/>
                    </a:lnTo>
                    <a:lnTo>
                      <a:pt x="10" y="35"/>
                    </a:lnTo>
                    <a:lnTo>
                      <a:pt x="3" y="21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7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65;p17">
                <a:extLst>
                  <a:ext uri="{FF2B5EF4-FFF2-40B4-BE49-F238E27FC236}">
                    <a16:creationId xmlns:a16="http://schemas.microsoft.com/office/drawing/2014/main" id="{2C3975BA-7ABA-4375-985E-9429FB693603}"/>
                  </a:ext>
                </a:extLst>
              </p:cNvPr>
              <p:cNvSpPr/>
              <p:nvPr/>
            </p:nvSpPr>
            <p:spPr>
              <a:xfrm>
                <a:off x="7294447" y="2498333"/>
                <a:ext cx="397896" cy="40208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2" extrusionOk="0">
                    <a:moveTo>
                      <a:pt x="90" y="52"/>
                    </a:moveTo>
                    <a:lnTo>
                      <a:pt x="90" y="61"/>
                    </a:lnTo>
                    <a:lnTo>
                      <a:pt x="76" y="65"/>
                    </a:lnTo>
                    <a:lnTo>
                      <a:pt x="68" y="73"/>
                    </a:lnTo>
                    <a:lnTo>
                      <a:pt x="64" y="85"/>
                    </a:lnTo>
                    <a:lnTo>
                      <a:pt x="65" y="90"/>
                    </a:lnTo>
                    <a:lnTo>
                      <a:pt x="67" y="94"/>
                    </a:lnTo>
                    <a:lnTo>
                      <a:pt x="69" y="98"/>
                    </a:lnTo>
                    <a:lnTo>
                      <a:pt x="72" y="100"/>
                    </a:lnTo>
                    <a:lnTo>
                      <a:pt x="77" y="103"/>
                    </a:lnTo>
                    <a:lnTo>
                      <a:pt x="82" y="106"/>
                    </a:lnTo>
                    <a:lnTo>
                      <a:pt x="90" y="107"/>
                    </a:lnTo>
                    <a:lnTo>
                      <a:pt x="90" y="131"/>
                    </a:lnTo>
                    <a:lnTo>
                      <a:pt x="85" y="129"/>
                    </a:lnTo>
                    <a:lnTo>
                      <a:pt x="80" y="127"/>
                    </a:lnTo>
                    <a:lnTo>
                      <a:pt x="77" y="123"/>
                    </a:lnTo>
                    <a:lnTo>
                      <a:pt x="75" y="117"/>
                    </a:lnTo>
                    <a:lnTo>
                      <a:pt x="61" y="120"/>
                    </a:lnTo>
                    <a:lnTo>
                      <a:pt x="68" y="132"/>
                    </a:lnTo>
                    <a:lnTo>
                      <a:pt x="77" y="138"/>
                    </a:lnTo>
                    <a:lnTo>
                      <a:pt x="90" y="142"/>
                    </a:lnTo>
                    <a:lnTo>
                      <a:pt x="90" y="153"/>
                    </a:lnTo>
                    <a:lnTo>
                      <a:pt x="98" y="153"/>
                    </a:lnTo>
                    <a:lnTo>
                      <a:pt x="98" y="142"/>
                    </a:lnTo>
                    <a:lnTo>
                      <a:pt x="106" y="141"/>
                    </a:lnTo>
                    <a:lnTo>
                      <a:pt x="113" y="138"/>
                    </a:lnTo>
                    <a:lnTo>
                      <a:pt x="118" y="134"/>
                    </a:lnTo>
                    <a:lnTo>
                      <a:pt x="122" y="129"/>
                    </a:lnTo>
                    <a:lnTo>
                      <a:pt x="124" y="124"/>
                    </a:lnTo>
                    <a:lnTo>
                      <a:pt x="126" y="117"/>
                    </a:lnTo>
                    <a:lnTo>
                      <a:pt x="124" y="111"/>
                    </a:lnTo>
                    <a:lnTo>
                      <a:pt x="122" y="106"/>
                    </a:lnTo>
                    <a:lnTo>
                      <a:pt x="118" y="100"/>
                    </a:lnTo>
                    <a:lnTo>
                      <a:pt x="114" y="98"/>
                    </a:lnTo>
                    <a:lnTo>
                      <a:pt x="111" y="96"/>
                    </a:lnTo>
                    <a:lnTo>
                      <a:pt x="106" y="95"/>
                    </a:lnTo>
                    <a:lnTo>
                      <a:pt x="98" y="93"/>
                    </a:lnTo>
                    <a:lnTo>
                      <a:pt x="98" y="72"/>
                    </a:lnTo>
                    <a:lnTo>
                      <a:pt x="102" y="73"/>
                    </a:lnTo>
                    <a:lnTo>
                      <a:pt x="106" y="76"/>
                    </a:lnTo>
                    <a:lnTo>
                      <a:pt x="109" y="78"/>
                    </a:lnTo>
                    <a:lnTo>
                      <a:pt x="110" y="82"/>
                    </a:lnTo>
                    <a:lnTo>
                      <a:pt x="122" y="79"/>
                    </a:lnTo>
                    <a:lnTo>
                      <a:pt x="118" y="70"/>
                    </a:lnTo>
                    <a:lnTo>
                      <a:pt x="110" y="64"/>
                    </a:lnTo>
                    <a:lnTo>
                      <a:pt x="98" y="61"/>
                    </a:lnTo>
                    <a:lnTo>
                      <a:pt x="98" y="52"/>
                    </a:lnTo>
                    <a:lnTo>
                      <a:pt x="90" y="52"/>
                    </a:lnTo>
                    <a:close/>
                    <a:moveTo>
                      <a:pt x="65" y="0"/>
                    </a:moveTo>
                    <a:lnTo>
                      <a:pt x="67" y="4"/>
                    </a:lnTo>
                    <a:lnTo>
                      <a:pt x="68" y="6"/>
                    </a:lnTo>
                    <a:lnTo>
                      <a:pt x="69" y="9"/>
                    </a:lnTo>
                    <a:lnTo>
                      <a:pt x="72" y="9"/>
                    </a:lnTo>
                    <a:lnTo>
                      <a:pt x="120" y="9"/>
                    </a:lnTo>
                    <a:lnTo>
                      <a:pt x="122" y="7"/>
                    </a:lnTo>
                    <a:lnTo>
                      <a:pt x="124" y="6"/>
                    </a:lnTo>
                    <a:lnTo>
                      <a:pt x="126" y="2"/>
                    </a:lnTo>
                    <a:lnTo>
                      <a:pt x="145" y="19"/>
                    </a:lnTo>
                    <a:lnTo>
                      <a:pt x="162" y="41"/>
                    </a:lnTo>
                    <a:lnTo>
                      <a:pt x="177" y="68"/>
                    </a:lnTo>
                    <a:lnTo>
                      <a:pt x="187" y="94"/>
                    </a:lnTo>
                    <a:lnTo>
                      <a:pt x="190" y="121"/>
                    </a:lnTo>
                    <a:lnTo>
                      <a:pt x="188" y="142"/>
                    </a:lnTo>
                    <a:lnTo>
                      <a:pt x="181" y="159"/>
                    </a:lnTo>
                    <a:lnTo>
                      <a:pt x="169" y="172"/>
                    </a:lnTo>
                    <a:lnTo>
                      <a:pt x="154" y="182"/>
                    </a:lnTo>
                    <a:lnTo>
                      <a:pt x="137" y="188"/>
                    </a:lnTo>
                    <a:lnTo>
                      <a:pt x="118" y="191"/>
                    </a:lnTo>
                    <a:lnTo>
                      <a:pt x="95" y="192"/>
                    </a:lnTo>
                    <a:lnTo>
                      <a:pt x="73" y="191"/>
                    </a:lnTo>
                    <a:lnTo>
                      <a:pt x="54" y="188"/>
                    </a:lnTo>
                    <a:lnTo>
                      <a:pt x="37" y="182"/>
                    </a:lnTo>
                    <a:lnTo>
                      <a:pt x="21" y="172"/>
                    </a:lnTo>
                    <a:lnTo>
                      <a:pt x="10" y="159"/>
                    </a:lnTo>
                    <a:lnTo>
                      <a:pt x="3" y="142"/>
                    </a:lnTo>
                    <a:lnTo>
                      <a:pt x="0" y="121"/>
                    </a:lnTo>
                    <a:lnTo>
                      <a:pt x="4" y="94"/>
                    </a:lnTo>
                    <a:lnTo>
                      <a:pt x="13" y="66"/>
                    </a:lnTo>
                    <a:lnTo>
                      <a:pt x="27" y="39"/>
                    </a:lnTo>
                    <a:lnTo>
                      <a:pt x="44" y="1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460;p17">
              <a:extLst>
                <a:ext uri="{FF2B5EF4-FFF2-40B4-BE49-F238E27FC236}">
                  <a16:creationId xmlns:a16="http://schemas.microsoft.com/office/drawing/2014/main" id="{48F7F96F-CBAA-4983-B7C6-DE633AFB4FAC}"/>
                </a:ext>
              </a:extLst>
            </p:cNvPr>
            <p:cNvGrpSpPr/>
            <p:nvPr/>
          </p:nvGrpSpPr>
          <p:grpSpPr>
            <a:xfrm>
              <a:off x="2126534" y="2570232"/>
              <a:ext cx="252065" cy="361280"/>
              <a:chOff x="7294449" y="2374777"/>
              <a:chExt cx="397896" cy="525644"/>
            </a:xfrm>
          </p:grpSpPr>
          <p:sp>
            <p:nvSpPr>
              <p:cNvPr id="87" name="Google Shape;461;p17">
                <a:extLst>
                  <a:ext uri="{FF2B5EF4-FFF2-40B4-BE49-F238E27FC236}">
                    <a16:creationId xmlns:a16="http://schemas.microsoft.com/office/drawing/2014/main" id="{0A05BBB2-7109-40F8-8EA9-D40522DF01D4}"/>
                  </a:ext>
                </a:extLst>
              </p:cNvPr>
              <p:cNvSpPr/>
              <p:nvPr/>
            </p:nvSpPr>
            <p:spPr>
              <a:xfrm>
                <a:off x="7422193" y="2462733"/>
                <a:ext cx="146593" cy="62826"/>
              </a:xfrm>
              <a:custGeom>
                <a:avLst/>
                <a:gdLst/>
                <a:ahLst/>
                <a:cxnLst/>
                <a:rect l="l" t="t" r="r" b="b"/>
                <a:pathLst>
                  <a:path w="70" h="30" extrusionOk="0">
                    <a:moveTo>
                      <a:pt x="58" y="9"/>
                    </a:moveTo>
                    <a:lnTo>
                      <a:pt x="11" y="9"/>
                    </a:lnTo>
                    <a:lnTo>
                      <a:pt x="10" y="10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8" y="18"/>
                    </a:lnTo>
                    <a:lnTo>
                      <a:pt x="10" y="21"/>
                    </a:lnTo>
                    <a:lnTo>
                      <a:pt x="11" y="22"/>
                    </a:lnTo>
                    <a:lnTo>
                      <a:pt x="58" y="22"/>
                    </a:lnTo>
                    <a:lnTo>
                      <a:pt x="59" y="21"/>
                    </a:lnTo>
                    <a:lnTo>
                      <a:pt x="61" y="18"/>
                    </a:lnTo>
                    <a:lnTo>
                      <a:pt x="61" y="15"/>
                    </a:lnTo>
                    <a:lnTo>
                      <a:pt x="61" y="11"/>
                    </a:lnTo>
                    <a:lnTo>
                      <a:pt x="59" y="10"/>
                    </a:lnTo>
                    <a:lnTo>
                      <a:pt x="58" y="9"/>
                    </a:lnTo>
                    <a:close/>
                    <a:moveTo>
                      <a:pt x="11" y="0"/>
                    </a:moveTo>
                    <a:lnTo>
                      <a:pt x="59" y="0"/>
                    </a:lnTo>
                    <a:lnTo>
                      <a:pt x="62" y="1"/>
                    </a:lnTo>
                    <a:lnTo>
                      <a:pt x="65" y="4"/>
                    </a:lnTo>
                    <a:lnTo>
                      <a:pt x="67" y="6"/>
                    </a:lnTo>
                    <a:lnTo>
                      <a:pt x="69" y="10"/>
                    </a:lnTo>
                    <a:lnTo>
                      <a:pt x="70" y="15"/>
                    </a:lnTo>
                    <a:lnTo>
                      <a:pt x="69" y="21"/>
                    </a:lnTo>
                    <a:lnTo>
                      <a:pt x="67" y="24"/>
                    </a:lnTo>
                    <a:lnTo>
                      <a:pt x="65" y="27"/>
                    </a:lnTo>
                    <a:lnTo>
                      <a:pt x="62" y="30"/>
                    </a:lnTo>
                    <a:lnTo>
                      <a:pt x="59" y="30"/>
                    </a:lnTo>
                    <a:lnTo>
                      <a:pt x="11" y="30"/>
                    </a:lnTo>
                    <a:lnTo>
                      <a:pt x="7" y="30"/>
                    </a:lnTo>
                    <a:lnTo>
                      <a:pt x="4" y="27"/>
                    </a:lnTo>
                    <a:lnTo>
                      <a:pt x="2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7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62;p17">
                <a:extLst>
                  <a:ext uri="{FF2B5EF4-FFF2-40B4-BE49-F238E27FC236}">
                    <a16:creationId xmlns:a16="http://schemas.microsoft.com/office/drawing/2014/main" id="{4890A6E8-01CE-4BDB-B26A-21AC47DA79B5}"/>
                  </a:ext>
                </a:extLst>
              </p:cNvPr>
              <p:cNvSpPr/>
              <p:nvPr/>
            </p:nvSpPr>
            <p:spPr>
              <a:xfrm>
                <a:off x="7457794" y="2649115"/>
                <a:ext cx="25130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2" h="21" extrusionOk="0">
                    <a:moveTo>
                      <a:pt x="12" y="0"/>
                    </a:moveTo>
                    <a:lnTo>
                      <a:pt x="12" y="21"/>
                    </a:lnTo>
                    <a:lnTo>
                      <a:pt x="7" y="19"/>
                    </a:lnTo>
                    <a:lnTo>
                      <a:pt x="3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63;p17">
                <a:extLst>
                  <a:ext uri="{FF2B5EF4-FFF2-40B4-BE49-F238E27FC236}">
                    <a16:creationId xmlns:a16="http://schemas.microsoft.com/office/drawing/2014/main" id="{98479B0A-F555-4400-9D89-D7BD2FA3C0DC}"/>
                  </a:ext>
                </a:extLst>
              </p:cNvPr>
              <p:cNvSpPr/>
              <p:nvPr/>
            </p:nvSpPr>
            <p:spPr>
              <a:xfrm>
                <a:off x="7499678" y="2724506"/>
                <a:ext cx="27225" cy="4816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" extrusionOk="0">
                    <a:moveTo>
                      <a:pt x="0" y="0"/>
                    </a:moveTo>
                    <a:lnTo>
                      <a:pt x="7" y="2"/>
                    </a:lnTo>
                    <a:lnTo>
                      <a:pt x="11" y="4"/>
                    </a:lnTo>
                    <a:lnTo>
                      <a:pt x="13" y="7"/>
                    </a:lnTo>
                    <a:lnTo>
                      <a:pt x="13" y="11"/>
                    </a:lnTo>
                    <a:lnTo>
                      <a:pt x="13" y="15"/>
                    </a:lnTo>
                    <a:lnTo>
                      <a:pt x="12" y="17"/>
                    </a:lnTo>
                    <a:lnTo>
                      <a:pt x="9" y="20"/>
                    </a:lnTo>
                    <a:lnTo>
                      <a:pt x="5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464;p17">
                <a:extLst>
                  <a:ext uri="{FF2B5EF4-FFF2-40B4-BE49-F238E27FC236}">
                    <a16:creationId xmlns:a16="http://schemas.microsoft.com/office/drawing/2014/main" id="{4F78ECDF-CF49-4AE7-862D-30F8AE94A6F1}"/>
                  </a:ext>
                </a:extLst>
              </p:cNvPr>
              <p:cNvSpPr/>
              <p:nvPr/>
            </p:nvSpPr>
            <p:spPr>
              <a:xfrm>
                <a:off x="7401251" y="2374777"/>
                <a:ext cx="186384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" extrusionOk="0">
                    <a:moveTo>
                      <a:pt x="44" y="0"/>
                    </a:moveTo>
                    <a:lnTo>
                      <a:pt x="55" y="0"/>
                    </a:lnTo>
                    <a:lnTo>
                      <a:pt x="65" y="0"/>
                    </a:lnTo>
                    <a:lnTo>
                      <a:pt x="75" y="1"/>
                    </a:lnTo>
                    <a:lnTo>
                      <a:pt x="82" y="4"/>
                    </a:lnTo>
                    <a:lnTo>
                      <a:pt x="88" y="8"/>
                    </a:lnTo>
                    <a:lnTo>
                      <a:pt x="89" y="13"/>
                    </a:lnTo>
                    <a:lnTo>
                      <a:pt x="86" y="21"/>
                    </a:lnTo>
                    <a:lnTo>
                      <a:pt x="77" y="35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21" y="47"/>
                    </a:lnTo>
                    <a:lnTo>
                      <a:pt x="18" y="47"/>
                    </a:lnTo>
                    <a:lnTo>
                      <a:pt x="10" y="35"/>
                    </a:lnTo>
                    <a:lnTo>
                      <a:pt x="3" y="21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7" y="4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465;p17">
                <a:extLst>
                  <a:ext uri="{FF2B5EF4-FFF2-40B4-BE49-F238E27FC236}">
                    <a16:creationId xmlns:a16="http://schemas.microsoft.com/office/drawing/2014/main" id="{B486413C-03CB-4E6F-8692-C4C5B642230A}"/>
                  </a:ext>
                </a:extLst>
              </p:cNvPr>
              <p:cNvSpPr/>
              <p:nvPr/>
            </p:nvSpPr>
            <p:spPr>
              <a:xfrm>
                <a:off x="7294449" y="2498336"/>
                <a:ext cx="397896" cy="40208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92" extrusionOk="0">
                    <a:moveTo>
                      <a:pt x="90" y="52"/>
                    </a:moveTo>
                    <a:lnTo>
                      <a:pt x="90" y="61"/>
                    </a:lnTo>
                    <a:lnTo>
                      <a:pt x="76" y="65"/>
                    </a:lnTo>
                    <a:lnTo>
                      <a:pt x="68" y="73"/>
                    </a:lnTo>
                    <a:lnTo>
                      <a:pt x="64" y="85"/>
                    </a:lnTo>
                    <a:lnTo>
                      <a:pt x="65" y="90"/>
                    </a:lnTo>
                    <a:lnTo>
                      <a:pt x="67" y="94"/>
                    </a:lnTo>
                    <a:lnTo>
                      <a:pt x="69" y="98"/>
                    </a:lnTo>
                    <a:lnTo>
                      <a:pt x="72" y="100"/>
                    </a:lnTo>
                    <a:lnTo>
                      <a:pt x="77" y="103"/>
                    </a:lnTo>
                    <a:lnTo>
                      <a:pt x="82" y="106"/>
                    </a:lnTo>
                    <a:lnTo>
                      <a:pt x="90" y="107"/>
                    </a:lnTo>
                    <a:lnTo>
                      <a:pt x="90" y="131"/>
                    </a:lnTo>
                    <a:lnTo>
                      <a:pt x="85" y="129"/>
                    </a:lnTo>
                    <a:lnTo>
                      <a:pt x="80" y="127"/>
                    </a:lnTo>
                    <a:lnTo>
                      <a:pt x="77" y="123"/>
                    </a:lnTo>
                    <a:lnTo>
                      <a:pt x="75" y="117"/>
                    </a:lnTo>
                    <a:lnTo>
                      <a:pt x="61" y="120"/>
                    </a:lnTo>
                    <a:lnTo>
                      <a:pt x="68" y="132"/>
                    </a:lnTo>
                    <a:lnTo>
                      <a:pt x="77" y="138"/>
                    </a:lnTo>
                    <a:lnTo>
                      <a:pt x="90" y="142"/>
                    </a:lnTo>
                    <a:lnTo>
                      <a:pt x="90" y="153"/>
                    </a:lnTo>
                    <a:lnTo>
                      <a:pt x="98" y="153"/>
                    </a:lnTo>
                    <a:lnTo>
                      <a:pt x="98" y="142"/>
                    </a:lnTo>
                    <a:lnTo>
                      <a:pt x="106" y="141"/>
                    </a:lnTo>
                    <a:lnTo>
                      <a:pt x="113" y="138"/>
                    </a:lnTo>
                    <a:lnTo>
                      <a:pt x="118" y="134"/>
                    </a:lnTo>
                    <a:lnTo>
                      <a:pt x="122" y="129"/>
                    </a:lnTo>
                    <a:lnTo>
                      <a:pt x="124" y="124"/>
                    </a:lnTo>
                    <a:lnTo>
                      <a:pt x="126" y="117"/>
                    </a:lnTo>
                    <a:lnTo>
                      <a:pt x="124" y="111"/>
                    </a:lnTo>
                    <a:lnTo>
                      <a:pt x="122" y="106"/>
                    </a:lnTo>
                    <a:lnTo>
                      <a:pt x="118" y="100"/>
                    </a:lnTo>
                    <a:lnTo>
                      <a:pt x="114" y="98"/>
                    </a:lnTo>
                    <a:lnTo>
                      <a:pt x="111" y="96"/>
                    </a:lnTo>
                    <a:lnTo>
                      <a:pt x="106" y="95"/>
                    </a:lnTo>
                    <a:lnTo>
                      <a:pt x="98" y="93"/>
                    </a:lnTo>
                    <a:lnTo>
                      <a:pt x="98" y="72"/>
                    </a:lnTo>
                    <a:lnTo>
                      <a:pt x="102" y="73"/>
                    </a:lnTo>
                    <a:lnTo>
                      <a:pt x="106" y="76"/>
                    </a:lnTo>
                    <a:lnTo>
                      <a:pt x="109" y="78"/>
                    </a:lnTo>
                    <a:lnTo>
                      <a:pt x="110" y="82"/>
                    </a:lnTo>
                    <a:lnTo>
                      <a:pt x="122" y="79"/>
                    </a:lnTo>
                    <a:lnTo>
                      <a:pt x="118" y="70"/>
                    </a:lnTo>
                    <a:lnTo>
                      <a:pt x="110" y="64"/>
                    </a:lnTo>
                    <a:lnTo>
                      <a:pt x="98" y="61"/>
                    </a:lnTo>
                    <a:lnTo>
                      <a:pt x="98" y="52"/>
                    </a:lnTo>
                    <a:lnTo>
                      <a:pt x="90" y="52"/>
                    </a:lnTo>
                    <a:close/>
                    <a:moveTo>
                      <a:pt x="65" y="0"/>
                    </a:moveTo>
                    <a:lnTo>
                      <a:pt x="67" y="4"/>
                    </a:lnTo>
                    <a:lnTo>
                      <a:pt x="68" y="6"/>
                    </a:lnTo>
                    <a:lnTo>
                      <a:pt x="69" y="9"/>
                    </a:lnTo>
                    <a:lnTo>
                      <a:pt x="72" y="9"/>
                    </a:lnTo>
                    <a:lnTo>
                      <a:pt x="120" y="9"/>
                    </a:lnTo>
                    <a:lnTo>
                      <a:pt x="122" y="7"/>
                    </a:lnTo>
                    <a:lnTo>
                      <a:pt x="124" y="6"/>
                    </a:lnTo>
                    <a:lnTo>
                      <a:pt x="126" y="2"/>
                    </a:lnTo>
                    <a:lnTo>
                      <a:pt x="145" y="19"/>
                    </a:lnTo>
                    <a:lnTo>
                      <a:pt x="162" y="41"/>
                    </a:lnTo>
                    <a:lnTo>
                      <a:pt x="177" y="68"/>
                    </a:lnTo>
                    <a:lnTo>
                      <a:pt x="187" y="94"/>
                    </a:lnTo>
                    <a:lnTo>
                      <a:pt x="190" y="121"/>
                    </a:lnTo>
                    <a:lnTo>
                      <a:pt x="188" y="142"/>
                    </a:lnTo>
                    <a:lnTo>
                      <a:pt x="181" y="159"/>
                    </a:lnTo>
                    <a:lnTo>
                      <a:pt x="169" y="172"/>
                    </a:lnTo>
                    <a:lnTo>
                      <a:pt x="154" y="182"/>
                    </a:lnTo>
                    <a:lnTo>
                      <a:pt x="137" y="188"/>
                    </a:lnTo>
                    <a:lnTo>
                      <a:pt x="118" y="191"/>
                    </a:lnTo>
                    <a:lnTo>
                      <a:pt x="95" y="192"/>
                    </a:lnTo>
                    <a:lnTo>
                      <a:pt x="73" y="191"/>
                    </a:lnTo>
                    <a:lnTo>
                      <a:pt x="54" y="188"/>
                    </a:lnTo>
                    <a:lnTo>
                      <a:pt x="37" y="182"/>
                    </a:lnTo>
                    <a:lnTo>
                      <a:pt x="21" y="172"/>
                    </a:lnTo>
                    <a:lnTo>
                      <a:pt x="10" y="159"/>
                    </a:lnTo>
                    <a:lnTo>
                      <a:pt x="3" y="142"/>
                    </a:lnTo>
                    <a:lnTo>
                      <a:pt x="0" y="121"/>
                    </a:lnTo>
                    <a:lnTo>
                      <a:pt x="4" y="94"/>
                    </a:lnTo>
                    <a:lnTo>
                      <a:pt x="13" y="66"/>
                    </a:lnTo>
                    <a:lnTo>
                      <a:pt x="27" y="39"/>
                    </a:lnTo>
                    <a:lnTo>
                      <a:pt x="44" y="1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55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2267744" y="2265660"/>
            <a:ext cx="4608512" cy="54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Next</a:t>
            </a:r>
            <a:r>
              <a:rPr lang="en-US" dirty="0">
                <a:solidFill>
                  <a:schemeClr val="accent5"/>
                </a:solidFill>
              </a:rPr>
              <a:t> Steps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77" name="Google Shape;477;p22"/>
          <p:cNvSpPr/>
          <p:nvPr/>
        </p:nvSpPr>
        <p:spPr>
          <a:xfrm rot="5400000">
            <a:off x="7535616" y="1083577"/>
            <a:ext cx="792090" cy="986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5400000">
            <a:off x="6560237" y="1867997"/>
            <a:ext cx="792090" cy="98640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5400000">
            <a:off x="5578798" y="2649244"/>
            <a:ext cx="792090" cy="9864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5400000">
            <a:off x="4597152" y="3429744"/>
            <a:ext cx="792090" cy="98640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22"/>
          <p:cNvGrpSpPr/>
          <p:nvPr/>
        </p:nvGrpSpPr>
        <p:grpSpPr>
          <a:xfrm>
            <a:off x="4522601" y="1227740"/>
            <a:ext cx="2843639" cy="673473"/>
            <a:chOff x="1770536" y="4283314"/>
            <a:chExt cx="3990581" cy="673473"/>
          </a:xfrm>
        </p:grpSpPr>
        <p:sp>
          <p:nvSpPr>
            <p:cNvPr id="486" name="Google Shape;486;p22"/>
            <p:cNvSpPr txBox="1"/>
            <p:nvPr/>
          </p:nvSpPr>
          <p:spPr>
            <a:xfrm>
              <a:off x="1770536" y="4495163"/>
              <a:ext cx="399057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Background checks for landlords and reviews for all users</a:t>
              </a:r>
              <a:endParaRPr sz="1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2"/>
            <p:cNvSpPr txBox="1"/>
            <p:nvPr/>
          </p:nvSpPr>
          <p:spPr>
            <a:xfrm>
              <a:off x="1770538" y="4283314"/>
              <a:ext cx="3990579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Background Checks &amp; Reviews</a:t>
              </a:r>
              <a:endParaRPr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22"/>
          <p:cNvGrpSpPr/>
          <p:nvPr/>
        </p:nvGrpSpPr>
        <p:grpSpPr>
          <a:xfrm>
            <a:off x="3275856" y="1989809"/>
            <a:ext cx="3124827" cy="488848"/>
            <a:chOff x="2113657" y="4283314"/>
            <a:chExt cx="3647460" cy="488848"/>
          </a:xfrm>
        </p:grpSpPr>
        <p:sp>
          <p:nvSpPr>
            <p:cNvPr id="489" name="Google Shape;489;p22"/>
            <p:cNvSpPr txBox="1"/>
            <p:nvPr/>
          </p:nvSpPr>
          <p:spPr>
            <a:xfrm>
              <a:off x="2113657" y="4495163"/>
              <a:ext cx="36474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r">
                <a:buSzPts val="1200"/>
              </a:pPr>
              <a:r>
                <a:rPr lang="en-US" sz="1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ETFs, mutual funds, c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rypto staking, etc</a:t>
              </a:r>
              <a:r>
                <a:rPr lang="en-US" sz="1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2"/>
            <p:cNvSpPr txBox="1"/>
            <p:nvPr/>
          </p:nvSpPr>
          <p:spPr>
            <a:xfrm>
              <a:off x="2113661" y="4283314"/>
              <a:ext cx="36474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Expanded Deposit Investment Options</a:t>
              </a:r>
              <a:endParaRPr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22"/>
          <p:cNvGrpSpPr/>
          <p:nvPr/>
        </p:nvGrpSpPr>
        <p:grpSpPr>
          <a:xfrm>
            <a:off x="2411760" y="2786382"/>
            <a:ext cx="2988861" cy="673473"/>
            <a:chOff x="2113657" y="4283314"/>
            <a:chExt cx="3647460" cy="673473"/>
          </a:xfrm>
        </p:grpSpPr>
        <p:sp>
          <p:nvSpPr>
            <p:cNvPr id="492" name="Google Shape;492;p22"/>
            <p:cNvSpPr txBox="1"/>
            <p:nvPr/>
          </p:nvSpPr>
          <p:spPr>
            <a:xfrm>
              <a:off x="2113657" y="4495163"/>
              <a:ext cx="364745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Allow </a:t>
              </a:r>
              <a:r>
                <a:rPr lang="en-US" sz="1200" dirty="0">
                  <a:solidFill>
                    <a:srgbClr val="3F3F3F"/>
                  </a:solidFill>
                </a:rPr>
                <a:t>the security </a:t>
              </a:r>
              <a:r>
                <a:rPr 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deposit to be applied to  property damages, </a:t>
              </a:r>
              <a:r>
                <a:rPr lang="en-US" sz="1200" dirty="0">
                  <a:solidFill>
                    <a:srgbClr val="3F3F3F"/>
                  </a:solidFill>
                </a:rPr>
                <a:t>rent, late fees, etc.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2"/>
            <p:cNvSpPr txBox="1"/>
            <p:nvPr/>
          </p:nvSpPr>
          <p:spPr>
            <a:xfrm>
              <a:off x="2113659" y="4283314"/>
              <a:ext cx="3647458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More Flexible Payment Features</a:t>
              </a:r>
              <a:endParaRPr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2"/>
          <p:cNvGrpSpPr/>
          <p:nvPr/>
        </p:nvGrpSpPr>
        <p:grpSpPr>
          <a:xfrm>
            <a:off x="1763690" y="3591581"/>
            <a:ext cx="2662747" cy="673468"/>
            <a:chOff x="2113658" y="4283314"/>
            <a:chExt cx="3647459" cy="673468"/>
          </a:xfrm>
        </p:grpSpPr>
        <p:sp>
          <p:nvSpPr>
            <p:cNvPr id="495" name="Google Shape;495;p22"/>
            <p:cNvSpPr txBox="1"/>
            <p:nvPr/>
          </p:nvSpPr>
          <p:spPr>
            <a:xfrm>
              <a:off x="2788280" y="4495158"/>
              <a:ext cx="29727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Greater timing flexibility for lease duration</a:t>
              </a:r>
              <a:endParaRPr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endParaRPr>
            </a:p>
          </p:txBody>
        </p:sp>
        <p:sp>
          <p:nvSpPr>
            <p:cNvPr id="496" name="Google Shape;496;p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tx1"/>
                  </a:solidFill>
                </a:rPr>
                <a:t>Timed Contracts</a:t>
              </a:r>
              <a:endParaRPr sz="1200" b="1" i="0" u="none" strike="noStrike" cap="none" dirty="0">
                <a:solidFill>
                  <a:schemeClr val="tx1"/>
                </a:solidFill>
                <a:sym typeface="Arial"/>
              </a:endParaRPr>
            </a:p>
          </p:txBody>
        </p:sp>
      </p:grpSp>
      <p:sp>
        <p:nvSpPr>
          <p:cNvPr id="497" name="Google Shape;497;p22"/>
          <p:cNvSpPr txBox="1"/>
          <p:nvPr/>
        </p:nvSpPr>
        <p:spPr>
          <a:xfrm>
            <a:off x="7480010" y="1229602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2"/>
          <p:cNvSpPr txBox="1"/>
          <p:nvPr/>
        </p:nvSpPr>
        <p:spPr>
          <a:xfrm>
            <a:off x="6494207" y="2007543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2"/>
          <p:cNvSpPr txBox="1"/>
          <p:nvPr/>
        </p:nvSpPr>
        <p:spPr>
          <a:xfrm>
            <a:off x="5508404" y="2785484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2"/>
          <p:cNvSpPr txBox="1"/>
          <p:nvPr/>
        </p:nvSpPr>
        <p:spPr>
          <a:xfrm>
            <a:off x="4522601" y="3563426"/>
            <a:ext cx="4705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2"/>
          <p:cNvSpPr txBox="1"/>
          <p:nvPr/>
        </p:nvSpPr>
        <p:spPr>
          <a:xfrm>
            <a:off x="540001" y="1129082"/>
            <a:ext cx="22317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r>
              <a:rPr lang="en-US" sz="1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2"/>
          <p:cNvSpPr txBox="1"/>
          <p:nvPr/>
        </p:nvSpPr>
        <p:spPr>
          <a:xfrm>
            <a:off x="540001" y="1517407"/>
            <a:ext cx="22317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There are several features that we would like to add to our platform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Credit card">
            <a:extLst>
              <a:ext uri="{FF2B5EF4-FFF2-40B4-BE49-F238E27FC236}">
                <a16:creationId xmlns:a16="http://schemas.microsoft.com/office/drawing/2014/main" id="{A8B4C870-B4A5-45D7-8303-CC9967333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5482" y="3073311"/>
            <a:ext cx="457200" cy="457200"/>
          </a:xfrm>
          <a:prstGeom prst="rect">
            <a:avLst/>
          </a:prstGeom>
        </p:spPr>
      </p:pic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81BB82C1-D650-4EE2-A872-53D083548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1206" y="3861794"/>
            <a:ext cx="457200" cy="457200"/>
          </a:xfrm>
          <a:prstGeom prst="rect">
            <a:avLst/>
          </a:prstGeom>
        </p:spPr>
      </p:pic>
      <p:pic>
        <p:nvPicPr>
          <p:cNvPr id="13" name="Graphic 12" descr="Pie chart">
            <a:extLst>
              <a:ext uri="{FF2B5EF4-FFF2-40B4-BE49-F238E27FC236}">
                <a16:creationId xmlns:a16="http://schemas.microsoft.com/office/drawing/2014/main" id="{DC277B42-D300-4805-85A4-9F59EDAE8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3710" y="2361201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F295B81-CF63-44AB-8F96-3B40C9854C87}"/>
              </a:ext>
            </a:extLst>
          </p:cNvPr>
          <p:cNvGrpSpPr/>
          <p:nvPr/>
        </p:nvGrpSpPr>
        <p:grpSpPr>
          <a:xfrm>
            <a:off x="7858307" y="1527453"/>
            <a:ext cx="528164" cy="457200"/>
            <a:chOff x="7626284" y="2723375"/>
            <a:chExt cx="528164" cy="457200"/>
          </a:xfrm>
        </p:grpSpPr>
        <p:pic>
          <p:nvPicPr>
            <p:cNvPr id="15" name="Graphic 14" descr="Employee badge">
              <a:extLst>
                <a:ext uri="{FF2B5EF4-FFF2-40B4-BE49-F238E27FC236}">
                  <a16:creationId xmlns:a16="http://schemas.microsoft.com/office/drawing/2014/main" id="{528A90D7-202C-4B31-82B2-A9210A67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26284" y="2723375"/>
              <a:ext cx="457200" cy="457200"/>
            </a:xfrm>
            <a:prstGeom prst="rect">
              <a:avLst/>
            </a:prstGeom>
          </p:spPr>
        </p:pic>
        <p:pic>
          <p:nvPicPr>
            <p:cNvPr id="46" name="Graphic 45" descr="Checkmark">
              <a:extLst>
                <a:ext uri="{FF2B5EF4-FFF2-40B4-BE49-F238E27FC236}">
                  <a16:creationId xmlns:a16="http://schemas.microsoft.com/office/drawing/2014/main" id="{7101B6A4-024A-4DCE-BEB0-EF61B398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55321" y="2942549"/>
              <a:ext cx="199127" cy="199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Additional</a:t>
            </a:r>
            <a:r>
              <a:rPr lang="en-US">
                <a:solidFill>
                  <a:schemeClr val="accent5"/>
                </a:solidFill>
              </a:rPr>
              <a:t> Developments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511" name="Google Shape;511;p14"/>
          <p:cNvGrpSpPr/>
          <p:nvPr/>
        </p:nvGrpSpPr>
        <p:grpSpPr>
          <a:xfrm>
            <a:off x="760714" y="869350"/>
            <a:ext cx="2098550" cy="3298960"/>
            <a:chOff x="760714" y="869350"/>
            <a:chExt cx="2098550" cy="3298960"/>
          </a:xfrm>
        </p:grpSpPr>
        <p:sp>
          <p:nvSpPr>
            <p:cNvPr id="512" name="Google Shape;512;p14"/>
            <p:cNvSpPr/>
            <p:nvPr/>
          </p:nvSpPr>
          <p:spPr>
            <a:xfrm>
              <a:off x="1370656" y="3303321"/>
              <a:ext cx="848700" cy="145961"/>
            </a:xfrm>
            <a:custGeom>
              <a:avLst/>
              <a:gdLst/>
              <a:ahLst/>
              <a:cxnLst/>
              <a:rect l="l" t="t" r="r" b="b"/>
              <a:pathLst>
                <a:path w="878" h="151" extrusionOk="0">
                  <a:moveTo>
                    <a:pt x="75" y="0"/>
                  </a:moveTo>
                  <a:lnTo>
                    <a:pt x="802" y="0"/>
                  </a:lnTo>
                  <a:lnTo>
                    <a:pt x="826" y="4"/>
                  </a:lnTo>
                  <a:lnTo>
                    <a:pt x="847" y="15"/>
                  </a:lnTo>
                  <a:lnTo>
                    <a:pt x="864" y="30"/>
                  </a:lnTo>
                  <a:lnTo>
                    <a:pt x="874" y="51"/>
                  </a:lnTo>
                  <a:lnTo>
                    <a:pt x="878" y="75"/>
                  </a:lnTo>
                  <a:lnTo>
                    <a:pt x="874" y="100"/>
                  </a:lnTo>
                  <a:lnTo>
                    <a:pt x="864" y="119"/>
                  </a:lnTo>
                  <a:lnTo>
                    <a:pt x="847" y="136"/>
                  </a:lnTo>
                  <a:lnTo>
                    <a:pt x="826" y="147"/>
                  </a:lnTo>
                  <a:lnTo>
                    <a:pt x="802" y="151"/>
                  </a:lnTo>
                  <a:lnTo>
                    <a:pt x="75" y="151"/>
                  </a:lnTo>
                  <a:lnTo>
                    <a:pt x="52" y="147"/>
                  </a:lnTo>
                  <a:lnTo>
                    <a:pt x="31" y="136"/>
                  </a:lnTo>
                  <a:lnTo>
                    <a:pt x="15" y="119"/>
                  </a:lnTo>
                  <a:lnTo>
                    <a:pt x="4" y="100"/>
                  </a:lnTo>
                  <a:lnTo>
                    <a:pt x="0" y="75"/>
                  </a:lnTo>
                  <a:lnTo>
                    <a:pt x="4" y="51"/>
                  </a:lnTo>
                  <a:lnTo>
                    <a:pt x="15" y="30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370656" y="3490847"/>
              <a:ext cx="848700" cy="146928"/>
            </a:xfrm>
            <a:custGeom>
              <a:avLst/>
              <a:gdLst/>
              <a:ahLst/>
              <a:cxnLst/>
              <a:rect l="l" t="t" r="r" b="b"/>
              <a:pathLst>
                <a:path w="878" h="152" extrusionOk="0">
                  <a:moveTo>
                    <a:pt x="75" y="0"/>
                  </a:moveTo>
                  <a:lnTo>
                    <a:pt x="802" y="0"/>
                  </a:lnTo>
                  <a:lnTo>
                    <a:pt x="826" y="4"/>
                  </a:lnTo>
                  <a:lnTo>
                    <a:pt x="847" y="16"/>
                  </a:lnTo>
                  <a:lnTo>
                    <a:pt x="864" y="31"/>
                  </a:lnTo>
                  <a:lnTo>
                    <a:pt x="874" y="52"/>
                  </a:lnTo>
                  <a:lnTo>
                    <a:pt x="878" y="76"/>
                  </a:lnTo>
                  <a:lnTo>
                    <a:pt x="874" y="100"/>
                  </a:lnTo>
                  <a:lnTo>
                    <a:pt x="864" y="121"/>
                  </a:lnTo>
                  <a:lnTo>
                    <a:pt x="847" y="138"/>
                  </a:lnTo>
                  <a:lnTo>
                    <a:pt x="826" y="148"/>
                  </a:lnTo>
                  <a:lnTo>
                    <a:pt x="802" y="152"/>
                  </a:lnTo>
                  <a:lnTo>
                    <a:pt x="75" y="152"/>
                  </a:lnTo>
                  <a:lnTo>
                    <a:pt x="52" y="148"/>
                  </a:lnTo>
                  <a:lnTo>
                    <a:pt x="31" y="138"/>
                  </a:lnTo>
                  <a:lnTo>
                    <a:pt x="15" y="121"/>
                  </a:lnTo>
                  <a:lnTo>
                    <a:pt x="4" y="100"/>
                  </a:lnTo>
                  <a:lnTo>
                    <a:pt x="0" y="76"/>
                  </a:lnTo>
                  <a:lnTo>
                    <a:pt x="4" y="52"/>
                  </a:lnTo>
                  <a:lnTo>
                    <a:pt x="15" y="31"/>
                  </a:lnTo>
                  <a:lnTo>
                    <a:pt x="31" y="16"/>
                  </a:lnTo>
                  <a:lnTo>
                    <a:pt x="52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370656" y="3679340"/>
              <a:ext cx="848700" cy="145961"/>
            </a:xfrm>
            <a:custGeom>
              <a:avLst/>
              <a:gdLst/>
              <a:ahLst/>
              <a:cxnLst/>
              <a:rect l="l" t="t" r="r" b="b"/>
              <a:pathLst>
                <a:path w="878" h="151" extrusionOk="0">
                  <a:moveTo>
                    <a:pt x="75" y="0"/>
                  </a:moveTo>
                  <a:lnTo>
                    <a:pt x="802" y="0"/>
                  </a:lnTo>
                  <a:lnTo>
                    <a:pt x="826" y="4"/>
                  </a:lnTo>
                  <a:lnTo>
                    <a:pt x="847" y="15"/>
                  </a:lnTo>
                  <a:lnTo>
                    <a:pt x="864" y="32"/>
                  </a:lnTo>
                  <a:lnTo>
                    <a:pt x="874" y="51"/>
                  </a:lnTo>
                  <a:lnTo>
                    <a:pt x="878" y="76"/>
                  </a:lnTo>
                  <a:lnTo>
                    <a:pt x="874" y="100"/>
                  </a:lnTo>
                  <a:lnTo>
                    <a:pt x="864" y="121"/>
                  </a:lnTo>
                  <a:lnTo>
                    <a:pt x="847" y="136"/>
                  </a:lnTo>
                  <a:lnTo>
                    <a:pt x="826" y="147"/>
                  </a:lnTo>
                  <a:lnTo>
                    <a:pt x="802" y="151"/>
                  </a:lnTo>
                  <a:lnTo>
                    <a:pt x="75" y="151"/>
                  </a:lnTo>
                  <a:lnTo>
                    <a:pt x="52" y="147"/>
                  </a:lnTo>
                  <a:lnTo>
                    <a:pt x="31" y="136"/>
                  </a:lnTo>
                  <a:lnTo>
                    <a:pt x="15" y="121"/>
                  </a:lnTo>
                  <a:lnTo>
                    <a:pt x="4" y="100"/>
                  </a:lnTo>
                  <a:lnTo>
                    <a:pt x="0" y="76"/>
                  </a:lnTo>
                  <a:lnTo>
                    <a:pt x="4" y="51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529183" y="3864568"/>
              <a:ext cx="531646" cy="303742"/>
            </a:xfrm>
            <a:custGeom>
              <a:avLst/>
              <a:gdLst/>
              <a:ahLst/>
              <a:cxnLst/>
              <a:rect l="l" t="t" r="r" b="b"/>
              <a:pathLst>
                <a:path w="873125" h="498838" extrusionOk="0">
                  <a:moveTo>
                    <a:pt x="436563" y="0"/>
                  </a:moveTo>
                  <a:cubicBezTo>
                    <a:pt x="618456" y="0"/>
                    <a:pt x="800350" y="2846"/>
                    <a:pt x="873125" y="8537"/>
                  </a:cubicBezTo>
                  <a:lnTo>
                    <a:pt x="873125" y="76793"/>
                  </a:lnTo>
                  <a:cubicBezTo>
                    <a:pt x="871030" y="97965"/>
                    <a:pt x="868847" y="119136"/>
                    <a:pt x="866751" y="140307"/>
                  </a:cubicBezTo>
                  <a:cubicBezTo>
                    <a:pt x="860901" y="159354"/>
                    <a:pt x="855139" y="178400"/>
                    <a:pt x="849289" y="197447"/>
                  </a:cubicBezTo>
                  <a:lnTo>
                    <a:pt x="819166" y="251437"/>
                  </a:lnTo>
                  <a:lnTo>
                    <a:pt x="782669" y="297460"/>
                  </a:lnTo>
                  <a:lnTo>
                    <a:pt x="736568" y="333960"/>
                  </a:lnTo>
                  <a:lnTo>
                    <a:pt x="684181" y="364123"/>
                  </a:lnTo>
                  <a:lnTo>
                    <a:pt x="625507" y="381614"/>
                  </a:lnTo>
                  <a:lnTo>
                    <a:pt x="618767" y="382304"/>
                  </a:lnTo>
                  <a:lnTo>
                    <a:pt x="616939" y="389934"/>
                  </a:lnTo>
                  <a:lnTo>
                    <a:pt x="603439" y="420799"/>
                  </a:lnTo>
                  <a:lnTo>
                    <a:pt x="587081" y="447108"/>
                  </a:lnTo>
                  <a:lnTo>
                    <a:pt x="566420" y="467974"/>
                  </a:lnTo>
                  <a:lnTo>
                    <a:pt x="542940" y="485217"/>
                  </a:lnTo>
                  <a:lnTo>
                    <a:pt x="516644" y="495216"/>
                  </a:lnTo>
                  <a:lnTo>
                    <a:pt x="488899" y="498838"/>
                  </a:lnTo>
                  <a:lnTo>
                    <a:pt x="375024" y="498838"/>
                  </a:lnTo>
                  <a:lnTo>
                    <a:pt x="347280" y="495216"/>
                  </a:lnTo>
                  <a:lnTo>
                    <a:pt x="320983" y="485217"/>
                  </a:lnTo>
                  <a:lnTo>
                    <a:pt x="296760" y="467974"/>
                  </a:lnTo>
                  <a:lnTo>
                    <a:pt x="276138" y="447108"/>
                  </a:lnTo>
                  <a:lnTo>
                    <a:pt x="259780" y="420799"/>
                  </a:lnTo>
                  <a:lnTo>
                    <a:pt x="246984" y="389934"/>
                  </a:lnTo>
                  <a:lnTo>
                    <a:pt x="244789" y="380771"/>
                  </a:lnTo>
                  <a:lnTo>
                    <a:pt x="188944" y="364123"/>
                  </a:lnTo>
                  <a:lnTo>
                    <a:pt x="134898" y="333960"/>
                  </a:lnTo>
                  <a:lnTo>
                    <a:pt x="88884" y="297460"/>
                  </a:lnTo>
                  <a:lnTo>
                    <a:pt x="52388" y="251437"/>
                  </a:lnTo>
                  <a:lnTo>
                    <a:pt x="23836" y="197447"/>
                  </a:lnTo>
                  <a:cubicBezTo>
                    <a:pt x="17987" y="178400"/>
                    <a:pt x="12224" y="159354"/>
                    <a:pt x="6374" y="140307"/>
                  </a:cubicBezTo>
                  <a:cubicBezTo>
                    <a:pt x="4278" y="119136"/>
                    <a:pt x="2096" y="97965"/>
                    <a:pt x="0" y="76793"/>
                  </a:cubicBezTo>
                  <a:lnTo>
                    <a:pt x="0" y="8537"/>
                  </a:lnTo>
                  <a:cubicBezTo>
                    <a:pt x="72775" y="2846"/>
                    <a:pt x="254669" y="0"/>
                    <a:pt x="4365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852037" y="2119201"/>
              <a:ext cx="575144" cy="574177"/>
            </a:xfrm>
            <a:custGeom>
              <a:avLst/>
              <a:gdLst/>
              <a:ahLst/>
              <a:cxnLst/>
              <a:rect l="l" t="t" r="r" b="b"/>
              <a:pathLst>
                <a:path w="595" h="594" extrusionOk="0">
                  <a:moveTo>
                    <a:pt x="298" y="131"/>
                  </a:moveTo>
                  <a:lnTo>
                    <a:pt x="263" y="133"/>
                  </a:lnTo>
                  <a:lnTo>
                    <a:pt x="232" y="144"/>
                  </a:lnTo>
                  <a:lnTo>
                    <a:pt x="205" y="158"/>
                  </a:lnTo>
                  <a:lnTo>
                    <a:pt x="180" y="179"/>
                  </a:lnTo>
                  <a:lnTo>
                    <a:pt x="159" y="204"/>
                  </a:lnTo>
                  <a:lnTo>
                    <a:pt x="143" y="233"/>
                  </a:lnTo>
                  <a:lnTo>
                    <a:pt x="134" y="264"/>
                  </a:lnTo>
                  <a:lnTo>
                    <a:pt x="130" y="297"/>
                  </a:lnTo>
                  <a:lnTo>
                    <a:pt x="134" y="331"/>
                  </a:lnTo>
                  <a:lnTo>
                    <a:pt x="143" y="362"/>
                  </a:lnTo>
                  <a:lnTo>
                    <a:pt x="159" y="391"/>
                  </a:lnTo>
                  <a:lnTo>
                    <a:pt x="180" y="416"/>
                  </a:lnTo>
                  <a:lnTo>
                    <a:pt x="205" y="436"/>
                  </a:lnTo>
                  <a:lnTo>
                    <a:pt x="232" y="451"/>
                  </a:lnTo>
                  <a:lnTo>
                    <a:pt x="263" y="461"/>
                  </a:lnTo>
                  <a:lnTo>
                    <a:pt x="298" y="464"/>
                  </a:lnTo>
                  <a:lnTo>
                    <a:pt x="332" y="461"/>
                  </a:lnTo>
                  <a:lnTo>
                    <a:pt x="363" y="451"/>
                  </a:lnTo>
                  <a:lnTo>
                    <a:pt x="391" y="436"/>
                  </a:lnTo>
                  <a:lnTo>
                    <a:pt x="415" y="416"/>
                  </a:lnTo>
                  <a:lnTo>
                    <a:pt x="436" y="391"/>
                  </a:lnTo>
                  <a:lnTo>
                    <a:pt x="452" y="362"/>
                  </a:lnTo>
                  <a:lnTo>
                    <a:pt x="461" y="331"/>
                  </a:lnTo>
                  <a:lnTo>
                    <a:pt x="465" y="297"/>
                  </a:lnTo>
                  <a:lnTo>
                    <a:pt x="461" y="264"/>
                  </a:lnTo>
                  <a:lnTo>
                    <a:pt x="452" y="233"/>
                  </a:lnTo>
                  <a:lnTo>
                    <a:pt x="436" y="204"/>
                  </a:lnTo>
                  <a:lnTo>
                    <a:pt x="415" y="179"/>
                  </a:lnTo>
                  <a:lnTo>
                    <a:pt x="391" y="158"/>
                  </a:lnTo>
                  <a:lnTo>
                    <a:pt x="363" y="144"/>
                  </a:lnTo>
                  <a:lnTo>
                    <a:pt x="332" y="133"/>
                  </a:lnTo>
                  <a:lnTo>
                    <a:pt x="298" y="131"/>
                  </a:lnTo>
                  <a:close/>
                  <a:moveTo>
                    <a:pt x="261" y="0"/>
                  </a:moveTo>
                  <a:lnTo>
                    <a:pt x="334" y="0"/>
                  </a:lnTo>
                  <a:lnTo>
                    <a:pt x="334" y="58"/>
                  </a:lnTo>
                  <a:lnTo>
                    <a:pt x="360" y="64"/>
                  </a:lnTo>
                  <a:lnTo>
                    <a:pt x="384" y="72"/>
                  </a:lnTo>
                  <a:lnTo>
                    <a:pt x="414" y="22"/>
                  </a:lnTo>
                  <a:lnTo>
                    <a:pt x="478" y="58"/>
                  </a:lnTo>
                  <a:lnTo>
                    <a:pt x="449" y="110"/>
                  </a:lnTo>
                  <a:lnTo>
                    <a:pt x="468" y="127"/>
                  </a:lnTo>
                  <a:lnTo>
                    <a:pt x="486" y="146"/>
                  </a:lnTo>
                  <a:lnTo>
                    <a:pt x="536" y="116"/>
                  </a:lnTo>
                  <a:lnTo>
                    <a:pt x="574" y="180"/>
                  </a:lnTo>
                  <a:lnTo>
                    <a:pt x="523" y="210"/>
                  </a:lnTo>
                  <a:lnTo>
                    <a:pt x="531" y="235"/>
                  </a:lnTo>
                  <a:lnTo>
                    <a:pt x="536" y="260"/>
                  </a:lnTo>
                  <a:lnTo>
                    <a:pt x="595" y="260"/>
                  </a:lnTo>
                  <a:lnTo>
                    <a:pt x="595" y="335"/>
                  </a:lnTo>
                  <a:lnTo>
                    <a:pt x="536" y="335"/>
                  </a:lnTo>
                  <a:lnTo>
                    <a:pt x="531" y="360"/>
                  </a:lnTo>
                  <a:lnTo>
                    <a:pt x="523" y="385"/>
                  </a:lnTo>
                  <a:lnTo>
                    <a:pt x="574" y="413"/>
                  </a:lnTo>
                  <a:lnTo>
                    <a:pt x="536" y="478"/>
                  </a:lnTo>
                  <a:lnTo>
                    <a:pt x="486" y="449"/>
                  </a:lnTo>
                  <a:lnTo>
                    <a:pt x="468" y="468"/>
                  </a:lnTo>
                  <a:lnTo>
                    <a:pt x="449" y="485"/>
                  </a:lnTo>
                  <a:lnTo>
                    <a:pt x="478" y="536"/>
                  </a:lnTo>
                  <a:lnTo>
                    <a:pt x="414" y="573"/>
                  </a:lnTo>
                  <a:lnTo>
                    <a:pt x="384" y="522"/>
                  </a:lnTo>
                  <a:lnTo>
                    <a:pt x="360" y="530"/>
                  </a:lnTo>
                  <a:lnTo>
                    <a:pt x="334" y="535"/>
                  </a:lnTo>
                  <a:lnTo>
                    <a:pt x="334" y="594"/>
                  </a:lnTo>
                  <a:lnTo>
                    <a:pt x="261" y="594"/>
                  </a:lnTo>
                  <a:lnTo>
                    <a:pt x="261" y="535"/>
                  </a:lnTo>
                  <a:lnTo>
                    <a:pt x="235" y="530"/>
                  </a:lnTo>
                  <a:lnTo>
                    <a:pt x="211" y="522"/>
                  </a:lnTo>
                  <a:lnTo>
                    <a:pt x="181" y="573"/>
                  </a:lnTo>
                  <a:lnTo>
                    <a:pt x="117" y="536"/>
                  </a:lnTo>
                  <a:lnTo>
                    <a:pt x="146" y="485"/>
                  </a:lnTo>
                  <a:lnTo>
                    <a:pt x="127" y="468"/>
                  </a:lnTo>
                  <a:lnTo>
                    <a:pt x="109" y="449"/>
                  </a:lnTo>
                  <a:lnTo>
                    <a:pt x="59" y="478"/>
                  </a:lnTo>
                  <a:lnTo>
                    <a:pt x="21" y="413"/>
                  </a:lnTo>
                  <a:lnTo>
                    <a:pt x="72" y="385"/>
                  </a:lnTo>
                  <a:lnTo>
                    <a:pt x="64" y="360"/>
                  </a:lnTo>
                  <a:lnTo>
                    <a:pt x="59" y="335"/>
                  </a:lnTo>
                  <a:lnTo>
                    <a:pt x="0" y="335"/>
                  </a:lnTo>
                  <a:lnTo>
                    <a:pt x="0" y="260"/>
                  </a:lnTo>
                  <a:lnTo>
                    <a:pt x="59" y="260"/>
                  </a:lnTo>
                  <a:lnTo>
                    <a:pt x="64" y="235"/>
                  </a:lnTo>
                  <a:lnTo>
                    <a:pt x="72" y="210"/>
                  </a:lnTo>
                  <a:lnTo>
                    <a:pt x="21" y="180"/>
                  </a:lnTo>
                  <a:lnTo>
                    <a:pt x="59" y="116"/>
                  </a:lnTo>
                  <a:lnTo>
                    <a:pt x="109" y="146"/>
                  </a:lnTo>
                  <a:lnTo>
                    <a:pt x="127" y="127"/>
                  </a:lnTo>
                  <a:lnTo>
                    <a:pt x="146" y="110"/>
                  </a:lnTo>
                  <a:lnTo>
                    <a:pt x="117" y="58"/>
                  </a:lnTo>
                  <a:lnTo>
                    <a:pt x="181" y="22"/>
                  </a:lnTo>
                  <a:lnTo>
                    <a:pt x="211" y="72"/>
                  </a:lnTo>
                  <a:lnTo>
                    <a:pt x="235" y="64"/>
                  </a:lnTo>
                  <a:lnTo>
                    <a:pt x="261" y="58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622947" y="3105163"/>
              <a:ext cx="157561" cy="156594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81" y="35"/>
                  </a:moveTo>
                  <a:lnTo>
                    <a:pt x="63" y="39"/>
                  </a:lnTo>
                  <a:lnTo>
                    <a:pt x="49" y="48"/>
                  </a:lnTo>
                  <a:lnTo>
                    <a:pt x="39" y="63"/>
                  </a:lnTo>
                  <a:lnTo>
                    <a:pt x="35" y="81"/>
                  </a:lnTo>
                  <a:lnTo>
                    <a:pt x="39" y="98"/>
                  </a:lnTo>
                  <a:lnTo>
                    <a:pt x="49" y="112"/>
                  </a:lnTo>
                  <a:lnTo>
                    <a:pt x="63" y="123"/>
                  </a:lnTo>
                  <a:lnTo>
                    <a:pt x="81" y="125"/>
                  </a:lnTo>
                  <a:lnTo>
                    <a:pt x="100" y="123"/>
                  </a:lnTo>
                  <a:lnTo>
                    <a:pt x="114" y="112"/>
                  </a:lnTo>
                  <a:lnTo>
                    <a:pt x="123" y="98"/>
                  </a:lnTo>
                  <a:lnTo>
                    <a:pt x="127" y="81"/>
                  </a:lnTo>
                  <a:lnTo>
                    <a:pt x="123" y="63"/>
                  </a:lnTo>
                  <a:lnTo>
                    <a:pt x="114" y="48"/>
                  </a:lnTo>
                  <a:lnTo>
                    <a:pt x="100" y="39"/>
                  </a:lnTo>
                  <a:lnTo>
                    <a:pt x="81" y="35"/>
                  </a:lnTo>
                  <a:close/>
                  <a:moveTo>
                    <a:pt x="71" y="0"/>
                  </a:moveTo>
                  <a:lnTo>
                    <a:pt x="92" y="0"/>
                  </a:lnTo>
                  <a:lnTo>
                    <a:pt x="92" y="15"/>
                  </a:lnTo>
                  <a:lnTo>
                    <a:pt x="98" y="17"/>
                  </a:lnTo>
                  <a:lnTo>
                    <a:pt x="105" y="19"/>
                  </a:lnTo>
                  <a:lnTo>
                    <a:pt x="113" y="5"/>
                  </a:lnTo>
                  <a:lnTo>
                    <a:pt x="131" y="15"/>
                  </a:lnTo>
                  <a:lnTo>
                    <a:pt x="122" y="30"/>
                  </a:lnTo>
                  <a:lnTo>
                    <a:pt x="127" y="34"/>
                  </a:lnTo>
                  <a:lnTo>
                    <a:pt x="132" y="39"/>
                  </a:lnTo>
                  <a:lnTo>
                    <a:pt x="147" y="31"/>
                  </a:lnTo>
                  <a:lnTo>
                    <a:pt x="156" y="49"/>
                  </a:lnTo>
                  <a:lnTo>
                    <a:pt x="143" y="57"/>
                  </a:lnTo>
                  <a:lnTo>
                    <a:pt x="144" y="64"/>
                  </a:lnTo>
                  <a:lnTo>
                    <a:pt x="147" y="70"/>
                  </a:lnTo>
                  <a:lnTo>
                    <a:pt x="163" y="70"/>
                  </a:lnTo>
                  <a:lnTo>
                    <a:pt x="163" y="90"/>
                  </a:lnTo>
                  <a:lnTo>
                    <a:pt x="147" y="90"/>
                  </a:lnTo>
                  <a:lnTo>
                    <a:pt x="144" y="98"/>
                  </a:lnTo>
                  <a:lnTo>
                    <a:pt x="143" y="104"/>
                  </a:lnTo>
                  <a:lnTo>
                    <a:pt x="156" y="112"/>
                  </a:lnTo>
                  <a:lnTo>
                    <a:pt x="147" y="129"/>
                  </a:lnTo>
                  <a:lnTo>
                    <a:pt x="132" y="121"/>
                  </a:lnTo>
                  <a:lnTo>
                    <a:pt x="127" y="127"/>
                  </a:lnTo>
                  <a:lnTo>
                    <a:pt x="122" y="132"/>
                  </a:lnTo>
                  <a:lnTo>
                    <a:pt x="131" y="145"/>
                  </a:lnTo>
                  <a:lnTo>
                    <a:pt x="113" y="155"/>
                  </a:lnTo>
                  <a:lnTo>
                    <a:pt x="105" y="142"/>
                  </a:lnTo>
                  <a:lnTo>
                    <a:pt x="98" y="144"/>
                  </a:lnTo>
                  <a:lnTo>
                    <a:pt x="92" y="145"/>
                  </a:lnTo>
                  <a:lnTo>
                    <a:pt x="92" y="162"/>
                  </a:lnTo>
                  <a:lnTo>
                    <a:pt x="71" y="162"/>
                  </a:lnTo>
                  <a:lnTo>
                    <a:pt x="71" y="145"/>
                  </a:lnTo>
                  <a:lnTo>
                    <a:pt x="64" y="144"/>
                  </a:lnTo>
                  <a:lnTo>
                    <a:pt x="58" y="142"/>
                  </a:lnTo>
                  <a:lnTo>
                    <a:pt x="50" y="155"/>
                  </a:lnTo>
                  <a:lnTo>
                    <a:pt x="32" y="145"/>
                  </a:lnTo>
                  <a:lnTo>
                    <a:pt x="39" y="132"/>
                  </a:lnTo>
                  <a:lnTo>
                    <a:pt x="35" y="127"/>
                  </a:lnTo>
                  <a:lnTo>
                    <a:pt x="30" y="121"/>
                  </a:lnTo>
                  <a:lnTo>
                    <a:pt x="16" y="129"/>
                  </a:lnTo>
                  <a:lnTo>
                    <a:pt x="7" y="112"/>
                  </a:lnTo>
                  <a:lnTo>
                    <a:pt x="20" y="104"/>
                  </a:lnTo>
                  <a:lnTo>
                    <a:pt x="18" y="98"/>
                  </a:lnTo>
                  <a:lnTo>
                    <a:pt x="16" y="90"/>
                  </a:lnTo>
                  <a:lnTo>
                    <a:pt x="0" y="90"/>
                  </a:lnTo>
                  <a:lnTo>
                    <a:pt x="0" y="70"/>
                  </a:lnTo>
                  <a:lnTo>
                    <a:pt x="16" y="70"/>
                  </a:lnTo>
                  <a:lnTo>
                    <a:pt x="18" y="64"/>
                  </a:lnTo>
                  <a:lnTo>
                    <a:pt x="20" y="57"/>
                  </a:lnTo>
                  <a:lnTo>
                    <a:pt x="7" y="49"/>
                  </a:lnTo>
                  <a:lnTo>
                    <a:pt x="16" y="31"/>
                  </a:lnTo>
                  <a:lnTo>
                    <a:pt x="30" y="39"/>
                  </a:lnTo>
                  <a:lnTo>
                    <a:pt x="35" y="34"/>
                  </a:lnTo>
                  <a:lnTo>
                    <a:pt x="39" y="30"/>
                  </a:lnTo>
                  <a:lnTo>
                    <a:pt x="32" y="15"/>
                  </a:lnTo>
                  <a:lnTo>
                    <a:pt x="50" y="5"/>
                  </a:lnTo>
                  <a:lnTo>
                    <a:pt x="58" y="19"/>
                  </a:lnTo>
                  <a:lnTo>
                    <a:pt x="64" y="17"/>
                  </a:lnTo>
                  <a:lnTo>
                    <a:pt x="71" y="1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424281" y="2488454"/>
              <a:ext cx="141128" cy="140161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31"/>
                  </a:moveTo>
                  <a:lnTo>
                    <a:pt x="58" y="35"/>
                  </a:lnTo>
                  <a:lnTo>
                    <a:pt x="45" y="43"/>
                  </a:lnTo>
                  <a:lnTo>
                    <a:pt x="36" y="56"/>
                  </a:lnTo>
                  <a:lnTo>
                    <a:pt x="33" y="72"/>
                  </a:lnTo>
                  <a:lnTo>
                    <a:pt x="36" y="89"/>
                  </a:lnTo>
                  <a:lnTo>
                    <a:pt x="45" y="101"/>
                  </a:lnTo>
                  <a:lnTo>
                    <a:pt x="58" y="110"/>
                  </a:lnTo>
                  <a:lnTo>
                    <a:pt x="74" y="114"/>
                  </a:lnTo>
                  <a:lnTo>
                    <a:pt x="89" y="110"/>
                  </a:lnTo>
                  <a:lnTo>
                    <a:pt x="102" y="101"/>
                  </a:lnTo>
                  <a:lnTo>
                    <a:pt x="112" y="89"/>
                  </a:lnTo>
                  <a:lnTo>
                    <a:pt x="114" y="72"/>
                  </a:lnTo>
                  <a:lnTo>
                    <a:pt x="112" y="56"/>
                  </a:lnTo>
                  <a:lnTo>
                    <a:pt x="102" y="43"/>
                  </a:lnTo>
                  <a:lnTo>
                    <a:pt x="89" y="35"/>
                  </a:lnTo>
                  <a:lnTo>
                    <a:pt x="74" y="31"/>
                  </a:lnTo>
                  <a:close/>
                  <a:moveTo>
                    <a:pt x="64" y="0"/>
                  </a:moveTo>
                  <a:lnTo>
                    <a:pt x="83" y="0"/>
                  </a:lnTo>
                  <a:lnTo>
                    <a:pt x="83" y="13"/>
                  </a:lnTo>
                  <a:lnTo>
                    <a:pt x="88" y="16"/>
                  </a:lnTo>
                  <a:lnTo>
                    <a:pt x="95" y="17"/>
                  </a:lnTo>
                  <a:lnTo>
                    <a:pt x="102" y="5"/>
                  </a:lnTo>
                  <a:lnTo>
                    <a:pt x="118" y="13"/>
                  </a:lnTo>
                  <a:lnTo>
                    <a:pt x="110" y="26"/>
                  </a:lnTo>
                  <a:lnTo>
                    <a:pt x="116" y="30"/>
                  </a:lnTo>
                  <a:lnTo>
                    <a:pt x="119" y="35"/>
                  </a:lnTo>
                  <a:lnTo>
                    <a:pt x="131" y="29"/>
                  </a:lnTo>
                  <a:lnTo>
                    <a:pt x="140" y="44"/>
                  </a:lnTo>
                  <a:lnTo>
                    <a:pt x="129" y="51"/>
                  </a:lnTo>
                  <a:lnTo>
                    <a:pt x="130" y="58"/>
                  </a:lnTo>
                  <a:lnTo>
                    <a:pt x="131" y="63"/>
                  </a:lnTo>
                  <a:lnTo>
                    <a:pt x="146" y="63"/>
                  </a:lnTo>
                  <a:lnTo>
                    <a:pt x="146" y="81"/>
                  </a:lnTo>
                  <a:lnTo>
                    <a:pt x="131" y="81"/>
                  </a:lnTo>
                  <a:lnTo>
                    <a:pt x="130" y="88"/>
                  </a:lnTo>
                  <a:lnTo>
                    <a:pt x="129" y="94"/>
                  </a:lnTo>
                  <a:lnTo>
                    <a:pt x="140" y="101"/>
                  </a:lnTo>
                  <a:lnTo>
                    <a:pt x="131" y="116"/>
                  </a:lnTo>
                  <a:lnTo>
                    <a:pt x="119" y="110"/>
                  </a:lnTo>
                  <a:lnTo>
                    <a:pt x="116" y="114"/>
                  </a:lnTo>
                  <a:lnTo>
                    <a:pt x="110" y="119"/>
                  </a:lnTo>
                  <a:lnTo>
                    <a:pt x="118" y="131"/>
                  </a:lnTo>
                  <a:lnTo>
                    <a:pt x="102" y="140"/>
                  </a:lnTo>
                  <a:lnTo>
                    <a:pt x="95" y="127"/>
                  </a:lnTo>
                  <a:lnTo>
                    <a:pt x="88" y="130"/>
                  </a:lnTo>
                  <a:lnTo>
                    <a:pt x="83" y="131"/>
                  </a:lnTo>
                  <a:lnTo>
                    <a:pt x="83" y="145"/>
                  </a:lnTo>
                  <a:lnTo>
                    <a:pt x="64" y="145"/>
                  </a:lnTo>
                  <a:lnTo>
                    <a:pt x="64" y="131"/>
                  </a:lnTo>
                  <a:lnTo>
                    <a:pt x="58" y="130"/>
                  </a:lnTo>
                  <a:lnTo>
                    <a:pt x="53" y="127"/>
                  </a:lnTo>
                  <a:lnTo>
                    <a:pt x="45" y="140"/>
                  </a:lnTo>
                  <a:lnTo>
                    <a:pt x="29" y="131"/>
                  </a:lnTo>
                  <a:lnTo>
                    <a:pt x="36" y="119"/>
                  </a:lnTo>
                  <a:lnTo>
                    <a:pt x="32" y="114"/>
                  </a:lnTo>
                  <a:lnTo>
                    <a:pt x="28" y="110"/>
                  </a:lnTo>
                  <a:lnTo>
                    <a:pt x="15" y="116"/>
                  </a:lnTo>
                  <a:lnTo>
                    <a:pt x="5" y="101"/>
                  </a:lnTo>
                  <a:lnTo>
                    <a:pt x="19" y="94"/>
                  </a:lnTo>
                  <a:lnTo>
                    <a:pt x="16" y="88"/>
                  </a:lnTo>
                  <a:lnTo>
                    <a:pt x="15" y="81"/>
                  </a:lnTo>
                  <a:lnTo>
                    <a:pt x="0" y="81"/>
                  </a:lnTo>
                  <a:lnTo>
                    <a:pt x="0" y="63"/>
                  </a:lnTo>
                  <a:lnTo>
                    <a:pt x="15" y="63"/>
                  </a:lnTo>
                  <a:lnTo>
                    <a:pt x="16" y="58"/>
                  </a:lnTo>
                  <a:lnTo>
                    <a:pt x="19" y="51"/>
                  </a:lnTo>
                  <a:lnTo>
                    <a:pt x="5" y="44"/>
                  </a:lnTo>
                  <a:lnTo>
                    <a:pt x="15" y="29"/>
                  </a:lnTo>
                  <a:lnTo>
                    <a:pt x="28" y="35"/>
                  </a:lnTo>
                  <a:lnTo>
                    <a:pt x="32" y="30"/>
                  </a:lnTo>
                  <a:lnTo>
                    <a:pt x="36" y="26"/>
                  </a:lnTo>
                  <a:lnTo>
                    <a:pt x="29" y="13"/>
                  </a:lnTo>
                  <a:lnTo>
                    <a:pt x="45" y="5"/>
                  </a:lnTo>
                  <a:lnTo>
                    <a:pt x="53" y="17"/>
                  </a:lnTo>
                  <a:lnTo>
                    <a:pt x="58" y="16"/>
                  </a:lnTo>
                  <a:lnTo>
                    <a:pt x="64" y="1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2235789" y="1056876"/>
              <a:ext cx="294822" cy="295788"/>
            </a:xfrm>
            <a:custGeom>
              <a:avLst/>
              <a:gdLst/>
              <a:ahLst/>
              <a:cxnLst/>
              <a:rect l="l" t="t" r="r" b="b"/>
              <a:pathLst>
                <a:path w="305" h="306" extrusionOk="0">
                  <a:moveTo>
                    <a:pt x="152" y="67"/>
                  </a:moveTo>
                  <a:lnTo>
                    <a:pt x="130" y="71"/>
                  </a:lnTo>
                  <a:lnTo>
                    <a:pt x="109" y="78"/>
                  </a:lnTo>
                  <a:lnTo>
                    <a:pt x="92" y="92"/>
                  </a:lnTo>
                  <a:lnTo>
                    <a:pt x="79" y="110"/>
                  </a:lnTo>
                  <a:lnTo>
                    <a:pt x="70" y="130"/>
                  </a:lnTo>
                  <a:lnTo>
                    <a:pt x="67" y="153"/>
                  </a:lnTo>
                  <a:lnTo>
                    <a:pt x="70" y="175"/>
                  </a:lnTo>
                  <a:lnTo>
                    <a:pt x="79" y="196"/>
                  </a:lnTo>
                  <a:lnTo>
                    <a:pt x="92" y="213"/>
                  </a:lnTo>
                  <a:lnTo>
                    <a:pt x="109" y="228"/>
                  </a:lnTo>
                  <a:lnTo>
                    <a:pt x="130" y="236"/>
                  </a:lnTo>
                  <a:lnTo>
                    <a:pt x="152" y="240"/>
                  </a:lnTo>
                  <a:lnTo>
                    <a:pt x="176" y="236"/>
                  </a:lnTo>
                  <a:lnTo>
                    <a:pt x="197" y="228"/>
                  </a:lnTo>
                  <a:lnTo>
                    <a:pt x="214" y="213"/>
                  </a:lnTo>
                  <a:lnTo>
                    <a:pt x="227" y="196"/>
                  </a:lnTo>
                  <a:lnTo>
                    <a:pt x="236" y="175"/>
                  </a:lnTo>
                  <a:lnTo>
                    <a:pt x="238" y="153"/>
                  </a:lnTo>
                  <a:lnTo>
                    <a:pt x="236" y="130"/>
                  </a:lnTo>
                  <a:lnTo>
                    <a:pt x="227" y="110"/>
                  </a:lnTo>
                  <a:lnTo>
                    <a:pt x="214" y="92"/>
                  </a:lnTo>
                  <a:lnTo>
                    <a:pt x="197" y="78"/>
                  </a:lnTo>
                  <a:lnTo>
                    <a:pt x="176" y="71"/>
                  </a:lnTo>
                  <a:lnTo>
                    <a:pt x="152" y="67"/>
                  </a:lnTo>
                  <a:close/>
                  <a:moveTo>
                    <a:pt x="134" y="0"/>
                  </a:moveTo>
                  <a:lnTo>
                    <a:pt x="172" y="0"/>
                  </a:lnTo>
                  <a:lnTo>
                    <a:pt x="172" y="30"/>
                  </a:lnTo>
                  <a:lnTo>
                    <a:pt x="198" y="38"/>
                  </a:lnTo>
                  <a:lnTo>
                    <a:pt x="212" y="12"/>
                  </a:lnTo>
                  <a:lnTo>
                    <a:pt x="245" y="30"/>
                  </a:lnTo>
                  <a:lnTo>
                    <a:pt x="231" y="56"/>
                  </a:lnTo>
                  <a:lnTo>
                    <a:pt x="240" y="65"/>
                  </a:lnTo>
                  <a:lnTo>
                    <a:pt x="249" y="75"/>
                  </a:lnTo>
                  <a:lnTo>
                    <a:pt x="275" y="60"/>
                  </a:lnTo>
                  <a:lnTo>
                    <a:pt x="295" y="93"/>
                  </a:lnTo>
                  <a:lnTo>
                    <a:pt x="269" y="109"/>
                  </a:lnTo>
                  <a:lnTo>
                    <a:pt x="275" y="133"/>
                  </a:lnTo>
                  <a:lnTo>
                    <a:pt x="305" y="133"/>
                  </a:lnTo>
                  <a:lnTo>
                    <a:pt x="305" y="171"/>
                  </a:lnTo>
                  <a:lnTo>
                    <a:pt x="275" y="171"/>
                  </a:lnTo>
                  <a:lnTo>
                    <a:pt x="269" y="198"/>
                  </a:lnTo>
                  <a:lnTo>
                    <a:pt x="295" y="213"/>
                  </a:lnTo>
                  <a:lnTo>
                    <a:pt x="275" y="246"/>
                  </a:lnTo>
                  <a:lnTo>
                    <a:pt x="249" y="230"/>
                  </a:lnTo>
                  <a:lnTo>
                    <a:pt x="240" y="241"/>
                  </a:lnTo>
                  <a:lnTo>
                    <a:pt x="231" y="250"/>
                  </a:lnTo>
                  <a:lnTo>
                    <a:pt x="245" y="276"/>
                  </a:lnTo>
                  <a:lnTo>
                    <a:pt x="212" y="295"/>
                  </a:lnTo>
                  <a:lnTo>
                    <a:pt x="198" y="268"/>
                  </a:lnTo>
                  <a:lnTo>
                    <a:pt x="172" y="275"/>
                  </a:lnTo>
                  <a:lnTo>
                    <a:pt x="172" y="306"/>
                  </a:lnTo>
                  <a:lnTo>
                    <a:pt x="134" y="306"/>
                  </a:lnTo>
                  <a:lnTo>
                    <a:pt x="134" y="275"/>
                  </a:lnTo>
                  <a:lnTo>
                    <a:pt x="107" y="268"/>
                  </a:lnTo>
                  <a:lnTo>
                    <a:pt x="93" y="295"/>
                  </a:lnTo>
                  <a:lnTo>
                    <a:pt x="59" y="276"/>
                  </a:lnTo>
                  <a:lnTo>
                    <a:pt x="75" y="250"/>
                  </a:lnTo>
                  <a:lnTo>
                    <a:pt x="64" y="241"/>
                  </a:lnTo>
                  <a:lnTo>
                    <a:pt x="56" y="230"/>
                  </a:lnTo>
                  <a:lnTo>
                    <a:pt x="30" y="246"/>
                  </a:lnTo>
                  <a:lnTo>
                    <a:pt x="11" y="213"/>
                  </a:lnTo>
                  <a:lnTo>
                    <a:pt x="37" y="198"/>
                  </a:lnTo>
                  <a:lnTo>
                    <a:pt x="30" y="171"/>
                  </a:lnTo>
                  <a:lnTo>
                    <a:pt x="0" y="171"/>
                  </a:lnTo>
                  <a:lnTo>
                    <a:pt x="0" y="133"/>
                  </a:lnTo>
                  <a:lnTo>
                    <a:pt x="30" y="133"/>
                  </a:lnTo>
                  <a:lnTo>
                    <a:pt x="37" y="109"/>
                  </a:lnTo>
                  <a:lnTo>
                    <a:pt x="11" y="93"/>
                  </a:lnTo>
                  <a:lnTo>
                    <a:pt x="30" y="60"/>
                  </a:lnTo>
                  <a:lnTo>
                    <a:pt x="56" y="75"/>
                  </a:lnTo>
                  <a:lnTo>
                    <a:pt x="64" y="65"/>
                  </a:lnTo>
                  <a:lnTo>
                    <a:pt x="75" y="56"/>
                  </a:lnTo>
                  <a:lnTo>
                    <a:pt x="59" y="30"/>
                  </a:lnTo>
                  <a:lnTo>
                    <a:pt x="93" y="12"/>
                  </a:lnTo>
                  <a:lnTo>
                    <a:pt x="107" y="38"/>
                  </a:lnTo>
                  <a:lnTo>
                    <a:pt x="134" y="3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60714" y="1369097"/>
              <a:ext cx="637975" cy="639908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24" y="224"/>
                  </a:moveTo>
                  <a:lnTo>
                    <a:pt x="300" y="228"/>
                  </a:lnTo>
                  <a:lnTo>
                    <a:pt x="278" y="237"/>
                  </a:lnTo>
                  <a:lnTo>
                    <a:pt x="258" y="252"/>
                  </a:lnTo>
                  <a:lnTo>
                    <a:pt x="241" y="270"/>
                  </a:lnTo>
                  <a:lnTo>
                    <a:pt x="231" y="291"/>
                  </a:lnTo>
                  <a:lnTo>
                    <a:pt x="224" y="313"/>
                  </a:lnTo>
                  <a:lnTo>
                    <a:pt x="223" y="337"/>
                  </a:lnTo>
                  <a:lnTo>
                    <a:pt x="227" y="360"/>
                  </a:lnTo>
                  <a:lnTo>
                    <a:pt x="236" y="383"/>
                  </a:lnTo>
                  <a:lnTo>
                    <a:pt x="250" y="402"/>
                  </a:lnTo>
                  <a:lnTo>
                    <a:pt x="269" y="419"/>
                  </a:lnTo>
                  <a:lnTo>
                    <a:pt x="290" y="431"/>
                  </a:lnTo>
                  <a:lnTo>
                    <a:pt x="313" y="436"/>
                  </a:lnTo>
                  <a:lnTo>
                    <a:pt x="337" y="438"/>
                  </a:lnTo>
                  <a:lnTo>
                    <a:pt x="359" y="434"/>
                  </a:lnTo>
                  <a:lnTo>
                    <a:pt x="381" y="425"/>
                  </a:lnTo>
                  <a:lnTo>
                    <a:pt x="402" y="410"/>
                  </a:lnTo>
                  <a:lnTo>
                    <a:pt x="418" y="392"/>
                  </a:lnTo>
                  <a:lnTo>
                    <a:pt x="430" y="371"/>
                  </a:lnTo>
                  <a:lnTo>
                    <a:pt x="436" y="349"/>
                  </a:lnTo>
                  <a:lnTo>
                    <a:pt x="438" y="325"/>
                  </a:lnTo>
                  <a:lnTo>
                    <a:pt x="434" y="302"/>
                  </a:lnTo>
                  <a:lnTo>
                    <a:pt x="424" y="279"/>
                  </a:lnTo>
                  <a:lnTo>
                    <a:pt x="410" y="260"/>
                  </a:lnTo>
                  <a:lnTo>
                    <a:pt x="392" y="243"/>
                  </a:lnTo>
                  <a:lnTo>
                    <a:pt x="369" y="231"/>
                  </a:lnTo>
                  <a:lnTo>
                    <a:pt x="347" y="226"/>
                  </a:lnTo>
                  <a:lnTo>
                    <a:pt x="324" y="224"/>
                  </a:lnTo>
                  <a:close/>
                  <a:moveTo>
                    <a:pt x="311" y="0"/>
                  </a:moveTo>
                  <a:lnTo>
                    <a:pt x="313" y="11"/>
                  </a:lnTo>
                  <a:lnTo>
                    <a:pt x="324" y="63"/>
                  </a:lnTo>
                  <a:lnTo>
                    <a:pt x="364" y="66"/>
                  </a:lnTo>
                  <a:lnTo>
                    <a:pt x="380" y="15"/>
                  </a:lnTo>
                  <a:lnTo>
                    <a:pt x="384" y="4"/>
                  </a:lnTo>
                  <a:lnTo>
                    <a:pt x="393" y="8"/>
                  </a:lnTo>
                  <a:lnTo>
                    <a:pt x="469" y="32"/>
                  </a:lnTo>
                  <a:lnTo>
                    <a:pt x="478" y="36"/>
                  </a:lnTo>
                  <a:lnTo>
                    <a:pt x="476" y="45"/>
                  </a:lnTo>
                  <a:lnTo>
                    <a:pt x="459" y="96"/>
                  </a:lnTo>
                  <a:lnTo>
                    <a:pt x="491" y="118"/>
                  </a:lnTo>
                  <a:lnTo>
                    <a:pt x="532" y="82"/>
                  </a:lnTo>
                  <a:lnTo>
                    <a:pt x="540" y="75"/>
                  </a:lnTo>
                  <a:lnTo>
                    <a:pt x="546" y="83"/>
                  </a:lnTo>
                  <a:lnTo>
                    <a:pt x="599" y="142"/>
                  </a:lnTo>
                  <a:lnTo>
                    <a:pt x="607" y="150"/>
                  </a:lnTo>
                  <a:lnTo>
                    <a:pt x="599" y="156"/>
                  </a:lnTo>
                  <a:lnTo>
                    <a:pt x="558" y="192"/>
                  </a:lnTo>
                  <a:lnTo>
                    <a:pt x="576" y="227"/>
                  </a:lnTo>
                  <a:lnTo>
                    <a:pt x="629" y="216"/>
                  </a:lnTo>
                  <a:lnTo>
                    <a:pt x="639" y="214"/>
                  </a:lnTo>
                  <a:lnTo>
                    <a:pt x="642" y="224"/>
                  </a:lnTo>
                  <a:lnTo>
                    <a:pt x="658" y="302"/>
                  </a:lnTo>
                  <a:lnTo>
                    <a:pt x="660" y="312"/>
                  </a:lnTo>
                  <a:lnTo>
                    <a:pt x="650" y="313"/>
                  </a:lnTo>
                  <a:lnTo>
                    <a:pt x="597" y="325"/>
                  </a:lnTo>
                  <a:lnTo>
                    <a:pt x="595" y="364"/>
                  </a:lnTo>
                  <a:lnTo>
                    <a:pt x="647" y="381"/>
                  </a:lnTo>
                  <a:lnTo>
                    <a:pt x="656" y="384"/>
                  </a:lnTo>
                  <a:lnTo>
                    <a:pt x="654" y="395"/>
                  </a:lnTo>
                  <a:lnTo>
                    <a:pt x="629" y="469"/>
                  </a:lnTo>
                  <a:lnTo>
                    <a:pt x="626" y="480"/>
                  </a:lnTo>
                  <a:lnTo>
                    <a:pt x="616" y="476"/>
                  </a:lnTo>
                  <a:lnTo>
                    <a:pt x="565" y="459"/>
                  </a:lnTo>
                  <a:lnTo>
                    <a:pt x="542" y="493"/>
                  </a:lnTo>
                  <a:lnTo>
                    <a:pt x="579" y="533"/>
                  </a:lnTo>
                  <a:lnTo>
                    <a:pt x="586" y="540"/>
                  </a:lnTo>
                  <a:lnTo>
                    <a:pt x="578" y="548"/>
                  </a:lnTo>
                  <a:lnTo>
                    <a:pt x="520" y="600"/>
                  </a:lnTo>
                  <a:lnTo>
                    <a:pt x="512" y="607"/>
                  </a:lnTo>
                  <a:lnTo>
                    <a:pt x="506" y="600"/>
                  </a:lnTo>
                  <a:lnTo>
                    <a:pt x="469" y="560"/>
                  </a:lnTo>
                  <a:lnTo>
                    <a:pt x="434" y="578"/>
                  </a:lnTo>
                  <a:lnTo>
                    <a:pt x="444" y="630"/>
                  </a:lnTo>
                  <a:lnTo>
                    <a:pt x="447" y="641"/>
                  </a:lnTo>
                  <a:lnTo>
                    <a:pt x="436" y="642"/>
                  </a:lnTo>
                  <a:lnTo>
                    <a:pt x="359" y="659"/>
                  </a:lnTo>
                  <a:lnTo>
                    <a:pt x="350" y="662"/>
                  </a:lnTo>
                  <a:lnTo>
                    <a:pt x="347" y="651"/>
                  </a:lnTo>
                  <a:lnTo>
                    <a:pt x="335" y="599"/>
                  </a:lnTo>
                  <a:lnTo>
                    <a:pt x="296" y="596"/>
                  </a:lnTo>
                  <a:lnTo>
                    <a:pt x="279" y="647"/>
                  </a:lnTo>
                  <a:lnTo>
                    <a:pt x="276" y="658"/>
                  </a:lnTo>
                  <a:lnTo>
                    <a:pt x="267" y="654"/>
                  </a:lnTo>
                  <a:lnTo>
                    <a:pt x="191" y="630"/>
                  </a:lnTo>
                  <a:lnTo>
                    <a:pt x="182" y="626"/>
                  </a:lnTo>
                  <a:lnTo>
                    <a:pt x="185" y="617"/>
                  </a:lnTo>
                  <a:lnTo>
                    <a:pt x="202" y="566"/>
                  </a:lnTo>
                  <a:lnTo>
                    <a:pt x="168" y="544"/>
                  </a:lnTo>
                  <a:lnTo>
                    <a:pt x="128" y="580"/>
                  </a:lnTo>
                  <a:lnTo>
                    <a:pt x="121" y="587"/>
                  </a:lnTo>
                  <a:lnTo>
                    <a:pt x="114" y="579"/>
                  </a:lnTo>
                  <a:lnTo>
                    <a:pt x="60" y="520"/>
                  </a:lnTo>
                  <a:lnTo>
                    <a:pt x="54" y="512"/>
                  </a:lnTo>
                  <a:lnTo>
                    <a:pt x="62" y="506"/>
                  </a:lnTo>
                  <a:lnTo>
                    <a:pt x="102" y="470"/>
                  </a:lnTo>
                  <a:lnTo>
                    <a:pt x="84" y="434"/>
                  </a:lnTo>
                  <a:lnTo>
                    <a:pt x="30" y="446"/>
                  </a:lnTo>
                  <a:lnTo>
                    <a:pt x="21" y="448"/>
                  </a:lnTo>
                  <a:lnTo>
                    <a:pt x="18" y="438"/>
                  </a:lnTo>
                  <a:lnTo>
                    <a:pt x="1" y="360"/>
                  </a:lnTo>
                  <a:lnTo>
                    <a:pt x="0" y="350"/>
                  </a:lnTo>
                  <a:lnTo>
                    <a:pt x="9" y="349"/>
                  </a:lnTo>
                  <a:lnTo>
                    <a:pt x="63" y="337"/>
                  </a:lnTo>
                  <a:lnTo>
                    <a:pt x="64" y="298"/>
                  </a:lnTo>
                  <a:lnTo>
                    <a:pt x="13" y="281"/>
                  </a:lnTo>
                  <a:lnTo>
                    <a:pt x="4" y="278"/>
                  </a:lnTo>
                  <a:lnTo>
                    <a:pt x="7" y="267"/>
                  </a:lnTo>
                  <a:lnTo>
                    <a:pt x="32" y="193"/>
                  </a:lnTo>
                  <a:lnTo>
                    <a:pt x="34" y="182"/>
                  </a:lnTo>
                  <a:lnTo>
                    <a:pt x="45" y="186"/>
                  </a:lnTo>
                  <a:lnTo>
                    <a:pt x="96" y="203"/>
                  </a:lnTo>
                  <a:lnTo>
                    <a:pt x="117" y="169"/>
                  </a:lnTo>
                  <a:lnTo>
                    <a:pt x="81" y="129"/>
                  </a:lnTo>
                  <a:lnTo>
                    <a:pt x="73" y="122"/>
                  </a:lnTo>
                  <a:lnTo>
                    <a:pt x="81" y="114"/>
                  </a:lnTo>
                  <a:lnTo>
                    <a:pt x="140" y="62"/>
                  </a:lnTo>
                  <a:lnTo>
                    <a:pt x="148" y="55"/>
                  </a:lnTo>
                  <a:lnTo>
                    <a:pt x="155" y="62"/>
                  </a:lnTo>
                  <a:lnTo>
                    <a:pt x="191" y="102"/>
                  </a:lnTo>
                  <a:lnTo>
                    <a:pt x="227" y="84"/>
                  </a:lnTo>
                  <a:lnTo>
                    <a:pt x="215" y="32"/>
                  </a:lnTo>
                  <a:lnTo>
                    <a:pt x="214" y="21"/>
                  </a:lnTo>
                  <a:lnTo>
                    <a:pt x="223" y="20"/>
                  </a:lnTo>
                  <a:lnTo>
                    <a:pt x="300" y="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2174891" y="1352664"/>
              <a:ext cx="224258" cy="224258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8" y="78"/>
                  </a:moveTo>
                  <a:lnTo>
                    <a:pt x="104" y="80"/>
                  </a:lnTo>
                  <a:lnTo>
                    <a:pt x="92" y="88"/>
                  </a:lnTo>
                  <a:lnTo>
                    <a:pt x="83" y="100"/>
                  </a:lnTo>
                  <a:lnTo>
                    <a:pt x="79" y="114"/>
                  </a:lnTo>
                  <a:lnTo>
                    <a:pt x="81" y="129"/>
                  </a:lnTo>
                  <a:lnTo>
                    <a:pt x="89" y="140"/>
                  </a:lnTo>
                  <a:lnTo>
                    <a:pt x="101" y="150"/>
                  </a:lnTo>
                  <a:lnTo>
                    <a:pt x="114" y="154"/>
                  </a:lnTo>
                  <a:lnTo>
                    <a:pt x="129" y="151"/>
                  </a:lnTo>
                  <a:lnTo>
                    <a:pt x="142" y="143"/>
                  </a:lnTo>
                  <a:lnTo>
                    <a:pt x="151" y="131"/>
                  </a:lnTo>
                  <a:lnTo>
                    <a:pt x="155" y="118"/>
                  </a:lnTo>
                  <a:lnTo>
                    <a:pt x="152" y="104"/>
                  </a:lnTo>
                  <a:lnTo>
                    <a:pt x="144" y="91"/>
                  </a:lnTo>
                  <a:lnTo>
                    <a:pt x="133" y="82"/>
                  </a:lnTo>
                  <a:lnTo>
                    <a:pt x="118" y="78"/>
                  </a:lnTo>
                  <a:close/>
                  <a:moveTo>
                    <a:pt x="110" y="0"/>
                  </a:moveTo>
                  <a:lnTo>
                    <a:pt x="110" y="3"/>
                  </a:lnTo>
                  <a:lnTo>
                    <a:pt x="114" y="21"/>
                  </a:lnTo>
                  <a:lnTo>
                    <a:pt x="129" y="23"/>
                  </a:lnTo>
                  <a:lnTo>
                    <a:pt x="134" y="4"/>
                  </a:lnTo>
                  <a:lnTo>
                    <a:pt x="135" y="2"/>
                  </a:lnTo>
                  <a:lnTo>
                    <a:pt x="139" y="2"/>
                  </a:lnTo>
                  <a:lnTo>
                    <a:pt x="165" y="11"/>
                  </a:lnTo>
                  <a:lnTo>
                    <a:pt x="169" y="12"/>
                  </a:lnTo>
                  <a:lnTo>
                    <a:pt x="168" y="15"/>
                  </a:lnTo>
                  <a:lnTo>
                    <a:pt x="161" y="33"/>
                  </a:lnTo>
                  <a:lnTo>
                    <a:pt x="168" y="37"/>
                  </a:lnTo>
                  <a:lnTo>
                    <a:pt x="173" y="41"/>
                  </a:lnTo>
                  <a:lnTo>
                    <a:pt x="188" y="28"/>
                  </a:lnTo>
                  <a:lnTo>
                    <a:pt x="190" y="25"/>
                  </a:lnTo>
                  <a:lnTo>
                    <a:pt x="193" y="29"/>
                  </a:lnTo>
                  <a:lnTo>
                    <a:pt x="211" y="49"/>
                  </a:lnTo>
                  <a:lnTo>
                    <a:pt x="214" y="51"/>
                  </a:lnTo>
                  <a:lnTo>
                    <a:pt x="211" y="54"/>
                  </a:lnTo>
                  <a:lnTo>
                    <a:pt x="197" y="67"/>
                  </a:lnTo>
                  <a:lnTo>
                    <a:pt x="201" y="74"/>
                  </a:lnTo>
                  <a:lnTo>
                    <a:pt x="203" y="79"/>
                  </a:lnTo>
                  <a:lnTo>
                    <a:pt x="222" y="75"/>
                  </a:lnTo>
                  <a:lnTo>
                    <a:pt x="226" y="75"/>
                  </a:lnTo>
                  <a:lnTo>
                    <a:pt x="226" y="78"/>
                  </a:lnTo>
                  <a:lnTo>
                    <a:pt x="232" y="105"/>
                  </a:lnTo>
                  <a:lnTo>
                    <a:pt x="232" y="109"/>
                  </a:lnTo>
                  <a:lnTo>
                    <a:pt x="229" y="109"/>
                  </a:lnTo>
                  <a:lnTo>
                    <a:pt x="211" y="113"/>
                  </a:lnTo>
                  <a:lnTo>
                    <a:pt x="210" y="127"/>
                  </a:lnTo>
                  <a:lnTo>
                    <a:pt x="228" y="134"/>
                  </a:lnTo>
                  <a:lnTo>
                    <a:pt x="231" y="134"/>
                  </a:lnTo>
                  <a:lnTo>
                    <a:pt x="231" y="138"/>
                  </a:lnTo>
                  <a:lnTo>
                    <a:pt x="222" y="164"/>
                  </a:lnTo>
                  <a:lnTo>
                    <a:pt x="220" y="168"/>
                  </a:lnTo>
                  <a:lnTo>
                    <a:pt x="218" y="167"/>
                  </a:lnTo>
                  <a:lnTo>
                    <a:pt x="199" y="160"/>
                  </a:lnTo>
                  <a:lnTo>
                    <a:pt x="195" y="167"/>
                  </a:lnTo>
                  <a:lnTo>
                    <a:pt x="191" y="172"/>
                  </a:lnTo>
                  <a:lnTo>
                    <a:pt x="205" y="186"/>
                  </a:lnTo>
                  <a:lnTo>
                    <a:pt x="206" y="189"/>
                  </a:lnTo>
                  <a:lnTo>
                    <a:pt x="203" y="192"/>
                  </a:lnTo>
                  <a:lnTo>
                    <a:pt x="184" y="210"/>
                  </a:lnTo>
                  <a:lnTo>
                    <a:pt x="181" y="212"/>
                  </a:lnTo>
                  <a:lnTo>
                    <a:pt x="178" y="210"/>
                  </a:lnTo>
                  <a:lnTo>
                    <a:pt x="165" y="195"/>
                  </a:lnTo>
                  <a:lnTo>
                    <a:pt x="159" y="199"/>
                  </a:lnTo>
                  <a:lnTo>
                    <a:pt x="153" y="202"/>
                  </a:lnTo>
                  <a:lnTo>
                    <a:pt x="157" y="220"/>
                  </a:lnTo>
                  <a:lnTo>
                    <a:pt x="157" y="224"/>
                  </a:lnTo>
                  <a:lnTo>
                    <a:pt x="155" y="226"/>
                  </a:lnTo>
                  <a:lnTo>
                    <a:pt x="127" y="231"/>
                  </a:lnTo>
                  <a:lnTo>
                    <a:pt x="123" y="232"/>
                  </a:lnTo>
                  <a:lnTo>
                    <a:pt x="123" y="228"/>
                  </a:lnTo>
                  <a:lnTo>
                    <a:pt x="119" y="210"/>
                  </a:lnTo>
                  <a:lnTo>
                    <a:pt x="105" y="209"/>
                  </a:lnTo>
                  <a:lnTo>
                    <a:pt x="98" y="227"/>
                  </a:lnTo>
                  <a:lnTo>
                    <a:pt x="98" y="231"/>
                  </a:lnTo>
                  <a:lnTo>
                    <a:pt x="95" y="229"/>
                  </a:lnTo>
                  <a:lnTo>
                    <a:pt x="68" y="220"/>
                  </a:lnTo>
                  <a:lnTo>
                    <a:pt x="64" y="219"/>
                  </a:lnTo>
                  <a:lnTo>
                    <a:pt x="66" y="216"/>
                  </a:lnTo>
                  <a:lnTo>
                    <a:pt x="72" y="198"/>
                  </a:lnTo>
                  <a:lnTo>
                    <a:pt x="66" y="194"/>
                  </a:lnTo>
                  <a:lnTo>
                    <a:pt x="60" y="190"/>
                  </a:lnTo>
                  <a:lnTo>
                    <a:pt x="46" y="203"/>
                  </a:lnTo>
                  <a:lnTo>
                    <a:pt x="43" y="206"/>
                  </a:lnTo>
                  <a:lnTo>
                    <a:pt x="41" y="203"/>
                  </a:lnTo>
                  <a:lnTo>
                    <a:pt x="22" y="182"/>
                  </a:lnTo>
                  <a:lnTo>
                    <a:pt x="20" y="180"/>
                  </a:lnTo>
                  <a:lnTo>
                    <a:pt x="22" y="177"/>
                  </a:lnTo>
                  <a:lnTo>
                    <a:pt x="37" y="164"/>
                  </a:lnTo>
                  <a:lnTo>
                    <a:pt x="33" y="159"/>
                  </a:lnTo>
                  <a:lnTo>
                    <a:pt x="30" y="152"/>
                  </a:lnTo>
                  <a:lnTo>
                    <a:pt x="12" y="156"/>
                  </a:lnTo>
                  <a:lnTo>
                    <a:pt x="8" y="156"/>
                  </a:lnTo>
                  <a:lnTo>
                    <a:pt x="7" y="154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4" y="122"/>
                  </a:lnTo>
                  <a:lnTo>
                    <a:pt x="22" y="118"/>
                  </a:lnTo>
                  <a:lnTo>
                    <a:pt x="24" y="104"/>
                  </a:lnTo>
                  <a:lnTo>
                    <a:pt x="5" y="99"/>
                  </a:lnTo>
                  <a:lnTo>
                    <a:pt x="2" y="97"/>
                  </a:lnTo>
                  <a:lnTo>
                    <a:pt x="3" y="93"/>
                  </a:lnTo>
                  <a:lnTo>
                    <a:pt x="12" y="67"/>
                  </a:lnTo>
                  <a:lnTo>
                    <a:pt x="13" y="63"/>
                  </a:lnTo>
                  <a:lnTo>
                    <a:pt x="16" y="64"/>
                  </a:lnTo>
                  <a:lnTo>
                    <a:pt x="34" y="71"/>
                  </a:lnTo>
                  <a:lnTo>
                    <a:pt x="38" y="64"/>
                  </a:lnTo>
                  <a:lnTo>
                    <a:pt x="42" y="59"/>
                  </a:lnTo>
                  <a:lnTo>
                    <a:pt x="29" y="45"/>
                  </a:lnTo>
                  <a:lnTo>
                    <a:pt x="26" y="42"/>
                  </a:lnTo>
                  <a:lnTo>
                    <a:pt x="29" y="40"/>
                  </a:lnTo>
                  <a:lnTo>
                    <a:pt x="50" y="21"/>
                  </a:lnTo>
                  <a:lnTo>
                    <a:pt x="53" y="19"/>
                  </a:lnTo>
                  <a:lnTo>
                    <a:pt x="55" y="21"/>
                  </a:lnTo>
                  <a:lnTo>
                    <a:pt x="68" y="36"/>
                  </a:lnTo>
                  <a:lnTo>
                    <a:pt x="74" y="32"/>
                  </a:lnTo>
                  <a:lnTo>
                    <a:pt x="80" y="29"/>
                  </a:lnTo>
                  <a:lnTo>
                    <a:pt x="76" y="11"/>
                  </a:lnTo>
                  <a:lnTo>
                    <a:pt x="76" y="7"/>
                  </a:lnTo>
                  <a:lnTo>
                    <a:pt x="79" y="7"/>
                  </a:lnTo>
                  <a:lnTo>
                    <a:pt x="10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328125" y="869350"/>
              <a:ext cx="175926" cy="174960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93" y="60"/>
                  </a:moveTo>
                  <a:lnTo>
                    <a:pt x="81" y="63"/>
                  </a:lnTo>
                  <a:lnTo>
                    <a:pt x="71" y="68"/>
                  </a:lnTo>
                  <a:lnTo>
                    <a:pt x="64" y="77"/>
                  </a:lnTo>
                  <a:lnTo>
                    <a:pt x="61" y="89"/>
                  </a:lnTo>
                  <a:lnTo>
                    <a:pt x="63" y="100"/>
                  </a:lnTo>
                  <a:lnTo>
                    <a:pt x="69" y="110"/>
                  </a:lnTo>
                  <a:lnTo>
                    <a:pt x="78" y="117"/>
                  </a:lnTo>
                  <a:lnTo>
                    <a:pt x="89" y="119"/>
                  </a:lnTo>
                  <a:lnTo>
                    <a:pt x="101" y="118"/>
                  </a:lnTo>
                  <a:lnTo>
                    <a:pt x="111" y="113"/>
                  </a:lnTo>
                  <a:lnTo>
                    <a:pt x="118" y="102"/>
                  </a:lnTo>
                  <a:lnTo>
                    <a:pt x="120" y="92"/>
                  </a:lnTo>
                  <a:lnTo>
                    <a:pt x="119" y="80"/>
                  </a:lnTo>
                  <a:lnTo>
                    <a:pt x="113" y="71"/>
                  </a:lnTo>
                  <a:lnTo>
                    <a:pt x="103" y="63"/>
                  </a:lnTo>
                  <a:lnTo>
                    <a:pt x="93" y="60"/>
                  </a:lnTo>
                  <a:close/>
                  <a:moveTo>
                    <a:pt x="85" y="0"/>
                  </a:moveTo>
                  <a:lnTo>
                    <a:pt x="86" y="3"/>
                  </a:lnTo>
                  <a:lnTo>
                    <a:pt x="89" y="17"/>
                  </a:lnTo>
                  <a:lnTo>
                    <a:pt x="101" y="17"/>
                  </a:lnTo>
                  <a:lnTo>
                    <a:pt x="105" y="3"/>
                  </a:lnTo>
                  <a:lnTo>
                    <a:pt x="106" y="0"/>
                  </a:lnTo>
                  <a:lnTo>
                    <a:pt x="109" y="1"/>
                  </a:lnTo>
                  <a:lnTo>
                    <a:pt x="130" y="8"/>
                  </a:lnTo>
                  <a:lnTo>
                    <a:pt x="132" y="9"/>
                  </a:lnTo>
                  <a:lnTo>
                    <a:pt x="131" y="12"/>
                  </a:lnTo>
                  <a:lnTo>
                    <a:pt x="126" y="26"/>
                  </a:lnTo>
                  <a:lnTo>
                    <a:pt x="135" y="32"/>
                  </a:lnTo>
                  <a:lnTo>
                    <a:pt x="147" y="22"/>
                  </a:lnTo>
                  <a:lnTo>
                    <a:pt x="149" y="20"/>
                  </a:lnTo>
                  <a:lnTo>
                    <a:pt x="151" y="22"/>
                  </a:lnTo>
                  <a:lnTo>
                    <a:pt x="165" y="38"/>
                  </a:lnTo>
                  <a:lnTo>
                    <a:pt x="168" y="41"/>
                  </a:lnTo>
                  <a:lnTo>
                    <a:pt x="165" y="42"/>
                  </a:lnTo>
                  <a:lnTo>
                    <a:pt x="153" y="52"/>
                  </a:lnTo>
                  <a:lnTo>
                    <a:pt x="158" y="62"/>
                  </a:lnTo>
                  <a:lnTo>
                    <a:pt x="173" y="59"/>
                  </a:lnTo>
                  <a:lnTo>
                    <a:pt x="175" y="58"/>
                  </a:lnTo>
                  <a:lnTo>
                    <a:pt x="177" y="60"/>
                  </a:lnTo>
                  <a:lnTo>
                    <a:pt x="181" y="83"/>
                  </a:lnTo>
                  <a:lnTo>
                    <a:pt x="182" y="85"/>
                  </a:lnTo>
                  <a:lnTo>
                    <a:pt x="179" y="85"/>
                  </a:lnTo>
                  <a:lnTo>
                    <a:pt x="165" y="89"/>
                  </a:lnTo>
                  <a:lnTo>
                    <a:pt x="164" y="100"/>
                  </a:lnTo>
                  <a:lnTo>
                    <a:pt x="178" y="104"/>
                  </a:lnTo>
                  <a:lnTo>
                    <a:pt x="181" y="105"/>
                  </a:lnTo>
                  <a:lnTo>
                    <a:pt x="179" y="107"/>
                  </a:lnTo>
                  <a:lnTo>
                    <a:pt x="173" y="128"/>
                  </a:lnTo>
                  <a:lnTo>
                    <a:pt x="173" y="131"/>
                  </a:lnTo>
                  <a:lnTo>
                    <a:pt x="170" y="130"/>
                  </a:lnTo>
                  <a:lnTo>
                    <a:pt x="156" y="126"/>
                  </a:lnTo>
                  <a:lnTo>
                    <a:pt x="149" y="135"/>
                  </a:lnTo>
                  <a:lnTo>
                    <a:pt x="160" y="145"/>
                  </a:lnTo>
                  <a:lnTo>
                    <a:pt x="161" y="148"/>
                  </a:lnTo>
                  <a:lnTo>
                    <a:pt x="160" y="149"/>
                  </a:lnTo>
                  <a:lnTo>
                    <a:pt x="143" y="164"/>
                  </a:lnTo>
                  <a:lnTo>
                    <a:pt x="141" y="166"/>
                  </a:lnTo>
                  <a:lnTo>
                    <a:pt x="139" y="164"/>
                  </a:lnTo>
                  <a:lnTo>
                    <a:pt x="130" y="153"/>
                  </a:lnTo>
                  <a:lnTo>
                    <a:pt x="119" y="159"/>
                  </a:lnTo>
                  <a:lnTo>
                    <a:pt x="123" y="173"/>
                  </a:lnTo>
                  <a:lnTo>
                    <a:pt x="123" y="176"/>
                  </a:lnTo>
                  <a:lnTo>
                    <a:pt x="120" y="176"/>
                  </a:lnTo>
                  <a:lnTo>
                    <a:pt x="99" y="181"/>
                  </a:lnTo>
                  <a:lnTo>
                    <a:pt x="97" y="181"/>
                  </a:lnTo>
                  <a:lnTo>
                    <a:pt x="96" y="178"/>
                  </a:lnTo>
                  <a:lnTo>
                    <a:pt x="93" y="164"/>
                  </a:lnTo>
                  <a:lnTo>
                    <a:pt x="81" y="164"/>
                  </a:lnTo>
                  <a:lnTo>
                    <a:pt x="77" y="177"/>
                  </a:lnTo>
                  <a:lnTo>
                    <a:pt x="76" y="180"/>
                  </a:lnTo>
                  <a:lnTo>
                    <a:pt x="73" y="180"/>
                  </a:lnTo>
                  <a:lnTo>
                    <a:pt x="52" y="173"/>
                  </a:lnTo>
                  <a:lnTo>
                    <a:pt x="50" y="172"/>
                  </a:lnTo>
                  <a:lnTo>
                    <a:pt x="51" y="169"/>
                  </a:lnTo>
                  <a:lnTo>
                    <a:pt x="56" y="155"/>
                  </a:lnTo>
                  <a:lnTo>
                    <a:pt x="47" y="149"/>
                  </a:lnTo>
                  <a:lnTo>
                    <a:pt x="35" y="159"/>
                  </a:lnTo>
                  <a:lnTo>
                    <a:pt x="34" y="161"/>
                  </a:lnTo>
                  <a:lnTo>
                    <a:pt x="31" y="159"/>
                  </a:lnTo>
                  <a:lnTo>
                    <a:pt x="17" y="143"/>
                  </a:lnTo>
                  <a:lnTo>
                    <a:pt x="16" y="140"/>
                  </a:lnTo>
                  <a:lnTo>
                    <a:pt x="17" y="139"/>
                  </a:lnTo>
                  <a:lnTo>
                    <a:pt x="29" y="128"/>
                  </a:lnTo>
                  <a:lnTo>
                    <a:pt x="23" y="119"/>
                  </a:lnTo>
                  <a:lnTo>
                    <a:pt x="9" y="122"/>
                  </a:lnTo>
                  <a:lnTo>
                    <a:pt x="6" y="122"/>
                  </a:lnTo>
                  <a:lnTo>
                    <a:pt x="5" y="119"/>
                  </a:lnTo>
                  <a:lnTo>
                    <a:pt x="1" y="98"/>
                  </a:lnTo>
                  <a:lnTo>
                    <a:pt x="0" y="96"/>
                  </a:lnTo>
                  <a:lnTo>
                    <a:pt x="3" y="96"/>
                  </a:lnTo>
                  <a:lnTo>
                    <a:pt x="17" y="92"/>
                  </a:lnTo>
                  <a:lnTo>
                    <a:pt x="18" y="81"/>
                  </a:lnTo>
                  <a:lnTo>
                    <a:pt x="4" y="76"/>
                  </a:lnTo>
                  <a:lnTo>
                    <a:pt x="1" y="76"/>
                  </a:lnTo>
                  <a:lnTo>
                    <a:pt x="3" y="73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13" y="50"/>
                  </a:lnTo>
                  <a:lnTo>
                    <a:pt x="26" y="55"/>
                  </a:lnTo>
                  <a:lnTo>
                    <a:pt x="33" y="46"/>
                  </a:lnTo>
                  <a:lnTo>
                    <a:pt x="22" y="34"/>
                  </a:lnTo>
                  <a:lnTo>
                    <a:pt x="21" y="33"/>
                  </a:lnTo>
                  <a:lnTo>
                    <a:pt x="22" y="30"/>
                  </a:lnTo>
                  <a:lnTo>
                    <a:pt x="39" y="16"/>
                  </a:lnTo>
                  <a:lnTo>
                    <a:pt x="41" y="15"/>
                  </a:lnTo>
                  <a:lnTo>
                    <a:pt x="43" y="16"/>
                  </a:lnTo>
                  <a:lnTo>
                    <a:pt x="52" y="28"/>
                  </a:lnTo>
                  <a:lnTo>
                    <a:pt x="63" y="22"/>
                  </a:lnTo>
                  <a:lnTo>
                    <a:pt x="59" y="8"/>
                  </a:lnTo>
                  <a:lnTo>
                    <a:pt x="59" y="5"/>
                  </a:lnTo>
                  <a:lnTo>
                    <a:pt x="61" y="4"/>
                  </a:lnTo>
                  <a:lnTo>
                    <a:pt x="82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302992" y="2798741"/>
              <a:ext cx="258090" cy="257123"/>
            </a:xfrm>
            <a:custGeom>
              <a:avLst/>
              <a:gdLst/>
              <a:ahLst/>
              <a:cxnLst/>
              <a:rect l="l" t="t" r="r" b="b"/>
              <a:pathLst>
                <a:path w="267" h="266" extrusionOk="0">
                  <a:moveTo>
                    <a:pt x="136" y="89"/>
                  </a:moveTo>
                  <a:lnTo>
                    <a:pt x="119" y="91"/>
                  </a:lnTo>
                  <a:lnTo>
                    <a:pt x="104" y="101"/>
                  </a:lnTo>
                  <a:lnTo>
                    <a:pt x="94" y="114"/>
                  </a:lnTo>
                  <a:lnTo>
                    <a:pt x="90" y="131"/>
                  </a:lnTo>
                  <a:lnTo>
                    <a:pt x="93" y="146"/>
                  </a:lnTo>
                  <a:lnTo>
                    <a:pt x="102" y="161"/>
                  </a:lnTo>
                  <a:lnTo>
                    <a:pt x="115" y="171"/>
                  </a:lnTo>
                  <a:lnTo>
                    <a:pt x="132" y="175"/>
                  </a:lnTo>
                  <a:lnTo>
                    <a:pt x="148" y="174"/>
                  </a:lnTo>
                  <a:lnTo>
                    <a:pt x="162" y="165"/>
                  </a:lnTo>
                  <a:lnTo>
                    <a:pt x="173" y="150"/>
                  </a:lnTo>
                  <a:lnTo>
                    <a:pt x="177" y="135"/>
                  </a:lnTo>
                  <a:lnTo>
                    <a:pt x="175" y="118"/>
                  </a:lnTo>
                  <a:lnTo>
                    <a:pt x="166" y="103"/>
                  </a:lnTo>
                  <a:lnTo>
                    <a:pt x="152" y="93"/>
                  </a:lnTo>
                  <a:lnTo>
                    <a:pt x="136" y="89"/>
                  </a:lnTo>
                  <a:close/>
                  <a:moveTo>
                    <a:pt x="125" y="0"/>
                  </a:moveTo>
                  <a:lnTo>
                    <a:pt x="127" y="4"/>
                  </a:lnTo>
                  <a:lnTo>
                    <a:pt x="131" y="25"/>
                  </a:lnTo>
                  <a:lnTo>
                    <a:pt x="140" y="25"/>
                  </a:lnTo>
                  <a:lnTo>
                    <a:pt x="148" y="25"/>
                  </a:lnTo>
                  <a:lnTo>
                    <a:pt x="154" y="5"/>
                  </a:lnTo>
                  <a:lnTo>
                    <a:pt x="156" y="1"/>
                  </a:lnTo>
                  <a:lnTo>
                    <a:pt x="160" y="2"/>
                  </a:lnTo>
                  <a:lnTo>
                    <a:pt x="190" y="12"/>
                  </a:lnTo>
                  <a:lnTo>
                    <a:pt x="194" y="13"/>
                  </a:lnTo>
                  <a:lnTo>
                    <a:pt x="192" y="17"/>
                  </a:lnTo>
                  <a:lnTo>
                    <a:pt x="186" y="38"/>
                  </a:lnTo>
                  <a:lnTo>
                    <a:pt x="192" y="42"/>
                  </a:lnTo>
                  <a:lnTo>
                    <a:pt x="199" y="47"/>
                  </a:lnTo>
                  <a:lnTo>
                    <a:pt x="215" y="33"/>
                  </a:lnTo>
                  <a:lnTo>
                    <a:pt x="218" y="29"/>
                  </a:lnTo>
                  <a:lnTo>
                    <a:pt x="221" y="33"/>
                  </a:lnTo>
                  <a:lnTo>
                    <a:pt x="242" y="56"/>
                  </a:lnTo>
                  <a:lnTo>
                    <a:pt x="245" y="59"/>
                  </a:lnTo>
                  <a:lnTo>
                    <a:pt x="242" y="61"/>
                  </a:lnTo>
                  <a:lnTo>
                    <a:pt x="226" y="76"/>
                  </a:lnTo>
                  <a:lnTo>
                    <a:pt x="230" y="84"/>
                  </a:lnTo>
                  <a:lnTo>
                    <a:pt x="233" y="90"/>
                  </a:lnTo>
                  <a:lnTo>
                    <a:pt x="255" y="86"/>
                  </a:lnTo>
                  <a:lnTo>
                    <a:pt x="259" y="85"/>
                  </a:lnTo>
                  <a:lnTo>
                    <a:pt x="259" y="89"/>
                  </a:lnTo>
                  <a:lnTo>
                    <a:pt x="266" y="120"/>
                  </a:lnTo>
                  <a:lnTo>
                    <a:pt x="267" y="124"/>
                  </a:lnTo>
                  <a:lnTo>
                    <a:pt x="263" y="125"/>
                  </a:lnTo>
                  <a:lnTo>
                    <a:pt x="242" y="129"/>
                  </a:lnTo>
                  <a:lnTo>
                    <a:pt x="242" y="139"/>
                  </a:lnTo>
                  <a:lnTo>
                    <a:pt x="241" y="146"/>
                  </a:lnTo>
                  <a:lnTo>
                    <a:pt x="262" y="153"/>
                  </a:lnTo>
                  <a:lnTo>
                    <a:pt x="266" y="154"/>
                  </a:lnTo>
                  <a:lnTo>
                    <a:pt x="264" y="158"/>
                  </a:lnTo>
                  <a:lnTo>
                    <a:pt x="254" y="188"/>
                  </a:lnTo>
                  <a:lnTo>
                    <a:pt x="253" y="192"/>
                  </a:lnTo>
                  <a:lnTo>
                    <a:pt x="249" y="191"/>
                  </a:lnTo>
                  <a:lnTo>
                    <a:pt x="229" y="184"/>
                  </a:lnTo>
                  <a:lnTo>
                    <a:pt x="224" y="191"/>
                  </a:lnTo>
                  <a:lnTo>
                    <a:pt x="220" y="197"/>
                  </a:lnTo>
                  <a:lnTo>
                    <a:pt x="234" y="215"/>
                  </a:lnTo>
                  <a:lnTo>
                    <a:pt x="237" y="217"/>
                  </a:lnTo>
                  <a:lnTo>
                    <a:pt x="234" y="220"/>
                  </a:lnTo>
                  <a:lnTo>
                    <a:pt x="211" y="241"/>
                  </a:lnTo>
                  <a:lnTo>
                    <a:pt x="207" y="243"/>
                  </a:lnTo>
                  <a:lnTo>
                    <a:pt x="204" y="241"/>
                  </a:lnTo>
                  <a:lnTo>
                    <a:pt x="190" y="225"/>
                  </a:lnTo>
                  <a:lnTo>
                    <a:pt x="183" y="229"/>
                  </a:lnTo>
                  <a:lnTo>
                    <a:pt x="175" y="232"/>
                  </a:lnTo>
                  <a:lnTo>
                    <a:pt x="180" y="254"/>
                  </a:lnTo>
                  <a:lnTo>
                    <a:pt x="180" y="258"/>
                  </a:lnTo>
                  <a:lnTo>
                    <a:pt x="177" y="258"/>
                  </a:lnTo>
                  <a:lnTo>
                    <a:pt x="145" y="264"/>
                  </a:lnTo>
                  <a:lnTo>
                    <a:pt x="141" y="266"/>
                  </a:lnTo>
                  <a:lnTo>
                    <a:pt x="141" y="262"/>
                  </a:lnTo>
                  <a:lnTo>
                    <a:pt x="136" y="241"/>
                  </a:lnTo>
                  <a:lnTo>
                    <a:pt x="128" y="241"/>
                  </a:lnTo>
                  <a:lnTo>
                    <a:pt x="120" y="239"/>
                  </a:lnTo>
                  <a:lnTo>
                    <a:pt x="114" y="260"/>
                  </a:lnTo>
                  <a:lnTo>
                    <a:pt x="112" y="264"/>
                  </a:lnTo>
                  <a:lnTo>
                    <a:pt x="108" y="263"/>
                  </a:lnTo>
                  <a:lnTo>
                    <a:pt x="78" y="252"/>
                  </a:lnTo>
                  <a:lnTo>
                    <a:pt x="74" y="251"/>
                  </a:lnTo>
                  <a:lnTo>
                    <a:pt x="76" y="247"/>
                  </a:lnTo>
                  <a:lnTo>
                    <a:pt x="82" y="228"/>
                  </a:lnTo>
                  <a:lnTo>
                    <a:pt x="74" y="222"/>
                  </a:lnTo>
                  <a:lnTo>
                    <a:pt x="68" y="218"/>
                  </a:lnTo>
                  <a:lnTo>
                    <a:pt x="52" y="233"/>
                  </a:lnTo>
                  <a:lnTo>
                    <a:pt x="49" y="235"/>
                  </a:lnTo>
                  <a:lnTo>
                    <a:pt x="47" y="233"/>
                  </a:lnTo>
                  <a:lnTo>
                    <a:pt x="25" y="209"/>
                  </a:lnTo>
                  <a:lnTo>
                    <a:pt x="22" y="205"/>
                  </a:lnTo>
                  <a:lnTo>
                    <a:pt x="25" y="203"/>
                  </a:lnTo>
                  <a:lnTo>
                    <a:pt x="42" y="188"/>
                  </a:lnTo>
                  <a:lnTo>
                    <a:pt x="38" y="182"/>
                  </a:lnTo>
                  <a:lnTo>
                    <a:pt x="34" y="174"/>
                  </a:lnTo>
                  <a:lnTo>
                    <a:pt x="13" y="179"/>
                  </a:lnTo>
                  <a:lnTo>
                    <a:pt x="9" y="179"/>
                  </a:lnTo>
                  <a:lnTo>
                    <a:pt x="8" y="175"/>
                  </a:lnTo>
                  <a:lnTo>
                    <a:pt x="1" y="144"/>
                  </a:lnTo>
                  <a:lnTo>
                    <a:pt x="0" y="140"/>
                  </a:lnTo>
                  <a:lnTo>
                    <a:pt x="5" y="140"/>
                  </a:lnTo>
                  <a:lnTo>
                    <a:pt x="26" y="135"/>
                  </a:lnTo>
                  <a:lnTo>
                    <a:pt x="26" y="127"/>
                  </a:lnTo>
                  <a:lnTo>
                    <a:pt x="26" y="119"/>
                  </a:lnTo>
                  <a:lnTo>
                    <a:pt x="6" y="112"/>
                  </a:lnTo>
                  <a:lnTo>
                    <a:pt x="2" y="111"/>
                  </a:lnTo>
                  <a:lnTo>
                    <a:pt x="4" y="107"/>
                  </a:lnTo>
                  <a:lnTo>
                    <a:pt x="13" y="77"/>
                  </a:lnTo>
                  <a:lnTo>
                    <a:pt x="14" y="73"/>
                  </a:lnTo>
                  <a:lnTo>
                    <a:pt x="18" y="74"/>
                  </a:lnTo>
                  <a:lnTo>
                    <a:pt x="39" y="81"/>
                  </a:lnTo>
                  <a:lnTo>
                    <a:pt x="43" y="73"/>
                  </a:lnTo>
                  <a:lnTo>
                    <a:pt x="48" y="67"/>
                  </a:lnTo>
                  <a:lnTo>
                    <a:pt x="32" y="51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57" y="23"/>
                  </a:lnTo>
                  <a:lnTo>
                    <a:pt x="60" y="21"/>
                  </a:lnTo>
                  <a:lnTo>
                    <a:pt x="63" y="23"/>
                  </a:lnTo>
                  <a:lnTo>
                    <a:pt x="77" y="40"/>
                  </a:lnTo>
                  <a:lnTo>
                    <a:pt x="85" y="36"/>
                  </a:lnTo>
                  <a:lnTo>
                    <a:pt x="91" y="33"/>
                  </a:lnTo>
                  <a:lnTo>
                    <a:pt x="87" y="12"/>
                  </a:lnTo>
                  <a:lnTo>
                    <a:pt x="86" y="8"/>
                  </a:lnTo>
                  <a:lnTo>
                    <a:pt x="90" y="6"/>
                  </a:lnTo>
                  <a:lnTo>
                    <a:pt x="122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987871" y="2345392"/>
              <a:ext cx="256157" cy="258090"/>
            </a:xfrm>
            <a:custGeom>
              <a:avLst/>
              <a:gdLst/>
              <a:ahLst/>
              <a:cxnLst/>
              <a:rect l="l" t="t" r="r" b="b"/>
              <a:pathLst>
                <a:path w="265" h="267" extrusionOk="0">
                  <a:moveTo>
                    <a:pt x="134" y="90"/>
                  </a:moveTo>
                  <a:lnTo>
                    <a:pt x="119" y="93"/>
                  </a:lnTo>
                  <a:lnTo>
                    <a:pt x="104" y="101"/>
                  </a:lnTo>
                  <a:lnTo>
                    <a:pt x="94" y="115"/>
                  </a:lnTo>
                  <a:lnTo>
                    <a:pt x="90" y="131"/>
                  </a:lnTo>
                  <a:lnTo>
                    <a:pt x="91" y="148"/>
                  </a:lnTo>
                  <a:lnTo>
                    <a:pt x="100" y="162"/>
                  </a:lnTo>
                  <a:lnTo>
                    <a:pt x="115" y="173"/>
                  </a:lnTo>
                  <a:lnTo>
                    <a:pt x="131" y="177"/>
                  </a:lnTo>
                  <a:lnTo>
                    <a:pt x="148" y="174"/>
                  </a:lnTo>
                  <a:lnTo>
                    <a:pt x="162" y="166"/>
                  </a:lnTo>
                  <a:lnTo>
                    <a:pt x="172" y="152"/>
                  </a:lnTo>
                  <a:lnTo>
                    <a:pt x="176" y="136"/>
                  </a:lnTo>
                  <a:lnTo>
                    <a:pt x="174" y="119"/>
                  </a:lnTo>
                  <a:lnTo>
                    <a:pt x="165" y="105"/>
                  </a:lnTo>
                  <a:lnTo>
                    <a:pt x="151" y="94"/>
                  </a:lnTo>
                  <a:lnTo>
                    <a:pt x="134" y="90"/>
                  </a:lnTo>
                  <a:close/>
                  <a:moveTo>
                    <a:pt x="125" y="0"/>
                  </a:moveTo>
                  <a:lnTo>
                    <a:pt x="125" y="4"/>
                  </a:lnTo>
                  <a:lnTo>
                    <a:pt x="131" y="26"/>
                  </a:lnTo>
                  <a:lnTo>
                    <a:pt x="138" y="26"/>
                  </a:lnTo>
                  <a:lnTo>
                    <a:pt x="146" y="26"/>
                  </a:lnTo>
                  <a:lnTo>
                    <a:pt x="153" y="5"/>
                  </a:lnTo>
                  <a:lnTo>
                    <a:pt x="154" y="1"/>
                  </a:lnTo>
                  <a:lnTo>
                    <a:pt x="158" y="3"/>
                  </a:lnTo>
                  <a:lnTo>
                    <a:pt x="188" y="13"/>
                  </a:lnTo>
                  <a:lnTo>
                    <a:pt x="192" y="14"/>
                  </a:lnTo>
                  <a:lnTo>
                    <a:pt x="191" y="18"/>
                  </a:lnTo>
                  <a:lnTo>
                    <a:pt x="184" y="39"/>
                  </a:lnTo>
                  <a:lnTo>
                    <a:pt x="191" y="43"/>
                  </a:lnTo>
                  <a:lnTo>
                    <a:pt x="199" y="47"/>
                  </a:lnTo>
                  <a:lnTo>
                    <a:pt x="214" y="33"/>
                  </a:lnTo>
                  <a:lnTo>
                    <a:pt x="217" y="30"/>
                  </a:lnTo>
                  <a:lnTo>
                    <a:pt x="220" y="33"/>
                  </a:lnTo>
                  <a:lnTo>
                    <a:pt x="242" y="58"/>
                  </a:lnTo>
                  <a:lnTo>
                    <a:pt x="244" y="60"/>
                  </a:lnTo>
                  <a:lnTo>
                    <a:pt x="241" y="63"/>
                  </a:lnTo>
                  <a:lnTo>
                    <a:pt x="225" y="77"/>
                  </a:lnTo>
                  <a:lnTo>
                    <a:pt x="229" y="85"/>
                  </a:lnTo>
                  <a:lnTo>
                    <a:pt x="233" y="92"/>
                  </a:lnTo>
                  <a:lnTo>
                    <a:pt x="254" y="88"/>
                  </a:lnTo>
                  <a:lnTo>
                    <a:pt x="258" y="86"/>
                  </a:lnTo>
                  <a:lnTo>
                    <a:pt x="259" y="90"/>
                  </a:lnTo>
                  <a:lnTo>
                    <a:pt x="265" y="122"/>
                  </a:lnTo>
                  <a:lnTo>
                    <a:pt x="265" y="126"/>
                  </a:lnTo>
                  <a:lnTo>
                    <a:pt x="262" y="127"/>
                  </a:lnTo>
                  <a:lnTo>
                    <a:pt x="241" y="131"/>
                  </a:lnTo>
                  <a:lnTo>
                    <a:pt x="241" y="139"/>
                  </a:lnTo>
                  <a:lnTo>
                    <a:pt x="239" y="147"/>
                  </a:lnTo>
                  <a:lnTo>
                    <a:pt x="260" y="154"/>
                  </a:lnTo>
                  <a:lnTo>
                    <a:pt x="264" y="156"/>
                  </a:lnTo>
                  <a:lnTo>
                    <a:pt x="263" y="158"/>
                  </a:lnTo>
                  <a:lnTo>
                    <a:pt x="254" y="190"/>
                  </a:lnTo>
                  <a:lnTo>
                    <a:pt x="252" y="194"/>
                  </a:lnTo>
                  <a:lnTo>
                    <a:pt x="248" y="192"/>
                  </a:lnTo>
                  <a:lnTo>
                    <a:pt x="227" y="186"/>
                  </a:lnTo>
                  <a:lnTo>
                    <a:pt x="224" y="192"/>
                  </a:lnTo>
                  <a:lnTo>
                    <a:pt x="218" y="199"/>
                  </a:lnTo>
                  <a:lnTo>
                    <a:pt x="233" y="215"/>
                  </a:lnTo>
                  <a:lnTo>
                    <a:pt x="237" y="219"/>
                  </a:lnTo>
                  <a:lnTo>
                    <a:pt x="233" y="221"/>
                  </a:lnTo>
                  <a:lnTo>
                    <a:pt x="209" y="242"/>
                  </a:lnTo>
                  <a:lnTo>
                    <a:pt x="207" y="245"/>
                  </a:lnTo>
                  <a:lnTo>
                    <a:pt x="204" y="242"/>
                  </a:lnTo>
                  <a:lnTo>
                    <a:pt x="189" y="225"/>
                  </a:lnTo>
                  <a:lnTo>
                    <a:pt x="182" y="229"/>
                  </a:lnTo>
                  <a:lnTo>
                    <a:pt x="175" y="233"/>
                  </a:lnTo>
                  <a:lnTo>
                    <a:pt x="179" y="254"/>
                  </a:lnTo>
                  <a:lnTo>
                    <a:pt x="180" y="258"/>
                  </a:lnTo>
                  <a:lnTo>
                    <a:pt x="176" y="259"/>
                  </a:lnTo>
                  <a:lnTo>
                    <a:pt x="145" y="266"/>
                  </a:lnTo>
                  <a:lnTo>
                    <a:pt x="141" y="267"/>
                  </a:lnTo>
                  <a:lnTo>
                    <a:pt x="140" y="263"/>
                  </a:lnTo>
                  <a:lnTo>
                    <a:pt x="136" y="241"/>
                  </a:lnTo>
                  <a:lnTo>
                    <a:pt x="127" y="241"/>
                  </a:lnTo>
                  <a:lnTo>
                    <a:pt x="119" y="241"/>
                  </a:lnTo>
                  <a:lnTo>
                    <a:pt x="112" y="262"/>
                  </a:lnTo>
                  <a:lnTo>
                    <a:pt x="111" y="266"/>
                  </a:lnTo>
                  <a:lnTo>
                    <a:pt x="107" y="264"/>
                  </a:lnTo>
                  <a:lnTo>
                    <a:pt x="77" y="254"/>
                  </a:lnTo>
                  <a:lnTo>
                    <a:pt x="73" y="253"/>
                  </a:lnTo>
                  <a:lnTo>
                    <a:pt x="74" y="249"/>
                  </a:lnTo>
                  <a:lnTo>
                    <a:pt x="81" y="228"/>
                  </a:lnTo>
                  <a:lnTo>
                    <a:pt x="74" y="224"/>
                  </a:lnTo>
                  <a:lnTo>
                    <a:pt x="68" y="220"/>
                  </a:lnTo>
                  <a:lnTo>
                    <a:pt x="51" y="234"/>
                  </a:lnTo>
                  <a:lnTo>
                    <a:pt x="48" y="237"/>
                  </a:lnTo>
                  <a:lnTo>
                    <a:pt x="45" y="234"/>
                  </a:lnTo>
                  <a:lnTo>
                    <a:pt x="24" y="209"/>
                  </a:lnTo>
                  <a:lnTo>
                    <a:pt x="22" y="207"/>
                  </a:lnTo>
                  <a:lnTo>
                    <a:pt x="24" y="204"/>
                  </a:lnTo>
                  <a:lnTo>
                    <a:pt x="40" y="190"/>
                  </a:lnTo>
                  <a:lnTo>
                    <a:pt x="36" y="182"/>
                  </a:lnTo>
                  <a:lnTo>
                    <a:pt x="34" y="175"/>
                  </a:lnTo>
                  <a:lnTo>
                    <a:pt x="11" y="179"/>
                  </a:lnTo>
                  <a:lnTo>
                    <a:pt x="7" y="181"/>
                  </a:lnTo>
                  <a:lnTo>
                    <a:pt x="7" y="177"/>
                  </a:lnTo>
                  <a:lnTo>
                    <a:pt x="1" y="145"/>
                  </a:lnTo>
                  <a:lnTo>
                    <a:pt x="0" y="141"/>
                  </a:lnTo>
                  <a:lnTo>
                    <a:pt x="3" y="140"/>
                  </a:lnTo>
                  <a:lnTo>
                    <a:pt x="24" y="136"/>
                  </a:lnTo>
                  <a:lnTo>
                    <a:pt x="24" y="128"/>
                  </a:lnTo>
                  <a:lnTo>
                    <a:pt x="26" y="120"/>
                  </a:lnTo>
                  <a:lnTo>
                    <a:pt x="5" y="114"/>
                  </a:lnTo>
                  <a:lnTo>
                    <a:pt x="1" y="113"/>
                  </a:lnTo>
                  <a:lnTo>
                    <a:pt x="2" y="109"/>
                  </a:lnTo>
                  <a:lnTo>
                    <a:pt x="13" y="77"/>
                  </a:lnTo>
                  <a:lnTo>
                    <a:pt x="14" y="73"/>
                  </a:lnTo>
                  <a:lnTo>
                    <a:pt x="18" y="75"/>
                  </a:lnTo>
                  <a:lnTo>
                    <a:pt x="38" y="81"/>
                  </a:lnTo>
                  <a:lnTo>
                    <a:pt x="43" y="75"/>
                  </a:lnTo>
                  <a:lnTo>
                    <a:pt x="47" y="68"/>
                  </a:lnTo>
                  <a:lnTo>
                    <a:pt x="32" y="52"/>
                  </a:lnTo>
                  <a:lnTo>
                    <a:pt x="30" y="48"/>
                  </a:lnTo>
                  <a:lnTo>
                    <a:pt x="32" y="46"/>
                  </a:lnTo>
                  <a:lnTo>
                    <a:pt x="56" y="25"/>
                  </a:lnTo>
                  <a:lnTo>
                    <a:pt x="60" y="22"/>
                  </a:lnTo>
                  <a:lnTo>
                    <a:pt x="62" y="25"/>
                  </a:lnTo>
                  <a:lnTo>
                    <a:pt x="77" y="42"/>
                  </a:lnTo>
                  <a:lnTo>
                    <a:pt x="83" y="38"/>
                  </a:lnTo>
                  <a:lnTo>
                    <a:pt x="91" y="34"/>
                  </a:lnTo>
                  <a:lnTo>
                    <a:pt x="86" y="13"/>
                  </a:lnTo>
                  <a:lnTo>
                    <a:pt x="86" y="9"/>
                  </a:lnTo>
                  <a:lnTo>
                    <a:pt x="90" y="8"/>
                  </a:lnTo>
                  <a:lnTo>
                    <a:pt x="121" y="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157032" y="2009006"/>
              <a:ext cx="257123" cy="25615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35" y="89"/>
                  </a:moveTo>
                  <a:lnTo>
                    <a:pt x="118" y="91"/>
                  </a:lnTo>
                  <a:lnTo>
                    <a:pt x="104" y="100"/>
                  </a:lnTo>
                  <a:lnTo>
                    <a:pt x="93" y="114"/>
                  </a:lnTo>
                  <a:lnTo>
                    <a:pt x="89" y="131"/>
                  </a:lnTo>
                  <a:lnTo>
                    <a:pt x="92" y="146"/>
                  </a:lnTo>
                  <a:lnTo>
                    <a:pt x="101" y="161"/>
                  </a:lnTo>
                  <a:lnTo>
                    <a:pt x="114" y="171"/>
                  </a:lnTo>
                  <a:lnTo>
                    <a:pt x="131" y="175"/>
                  </a:lnTo>
                  <a:lnTo>
                    <a:pt x="147" y="174"/>
                  </a:lnTo>
                  <a:lnTo>
                    <a:pt x="162" y="165"/>
                  </a:lnTo>
                  <a:lnTo>
                    <a:pt x="172" y="150"/>
                  </a:lnTo>
                  <a:lnTo>
                    <a:pt x="176" y="135"/>
                  </a:lnTo>
                  <a:lnTo>
                    <a:pt x="174" y="117"/>
                  </a:lnTo>
                  <a:lnTo>
                    <a:pt x="165" y="103"/>
                  </a:lnTo>
                  <a:lnTo>
                    <a:pt x="151" y="93"/>
                  </a:lnTo>
                  <a:lnTo>
                    <a:pt x="135" y="89"/>
                  </a:lnTo>
                  <a:close/>
                  <a:moveTo>
                    <a:pt x="125" y="0"/>
                  </a:moveTo>
                  <a:lnTo>
                    <a:pt x="126" y="4"/>
                  </a:lnTo>
                  <a:lnTo>
                    <a:pt x="130" y="25"/>
                  </a:lnTo>
                  <a:lnTo>
                    <a:pt x="139" y="25"/>
                  </a:lnTo>
                  <a:lnTo>
                    <a:pt x="147" y="25"/>
                  </a:lnTo>
                  <a:lnTo>
                    <a:pt x="153" y="5"/>
                  </a:lnTo>
                  <a:lnTo>
                    <a:pt x="155" y="1"/>
                  </a:lnTo>
                  <a:lnTo>
                    <a:pt x="159" y="2"/>
                  </a:lnTo>
                  <a:lnTo>
                    <a:pt x="189" y="11"/>
                  </a:lnTo>
                  <a:lnTo>
                    <a:pt x="193" y="13"/>
                  </a:lnTo>
                  <a:lnTo>
                    <a:pt x="191" y="17"/>
                  </a:lnTo>
                  <a:lnTo>
                    <a:pt x="185" y="38"/>
                  </a:lnTo>
                  <a:lnTo>
                    <a:pt x="191" y="42"/>
                  </a:lnTo>
                  <a:lnTo>
                    <a:pt x="198" y="47"/>
                  </a:lnTo>
                  <a:lnTo>
                    <a:pt x="215" y="31"/>
                  </a:lnTo>
                  <a:lnTo>
                    <a:pt x="218" y="28"/>
                  </a:lnTo>
                  <a:lnTo>
                    <a:pt x="220" y="32"/>
                  </a:lnTo>
                  <a:lnTo>
                    <a:pt x="241" y="56"/>
                  </a:lnTo>
                  <a:lnTo>
                    <a:pt x="244" y="59"/>
                  </a:lnTo>
                  <a:lnTo>
                    <a:pt x="241" y="61"/>
                  </a:lnTo>
                  <a:lnTo>
                    <a:pt x="225" y="76"/>
                  </a:lnTo>
                  <a:lnTo>
                    <a:pt x="229" y="83"/>
                  </a:lnTo>
                  <a:lnTo>
                    <a:pt x="232" y="90"/>
                  </a:lnTo>
                  <a:lnTo>
                    <a:pt x="254" y="86"/>
                  </a:lnTo>
                  <a:lnTo>
                    <a:pt x="258" y="85"/>
                  </a:lnTo>
                  <a:lnTo>
                    <a:pt x="258" y="89"/>
                  </a:lnTo>
                  <a:lnTo>
                    <a:pt x="265" y="120"/>
                  </a:lnTo>
                  <a:lnTo>
                    <a:pt x="266" y="124"/>
                  </a:lnTo>
                  <a:lnTo>
                    <a:pt x="262" y="125"/>
                  </a:lnTo>
                  <a:lnTo>
                    <a:pt x="241" y="129"/>
                  </a:lnTo>
                  <a:lnTo>
                    <a:pt x="241" y="138"/>
                  </a:lnTo>
                  <a:lnTo>
                    <a:pt x="240" y="146"/>
                  </a:lnTo>
                  <a:lnTo>
                    <a:pt x="261" y="153"/>
                  </a:lnTo>
                  <a:lnTo>
                    <a:pt x="265" y="154"/>
                  </a:lnTo>
                  <a:lnTo>
                    <a:pt x="263" y="158"/>
                  </a:lnTo>
                  <a:lnTo>
                    <a:pt x="253" y="188"/>
                  </a:lnTo>
                  <a:lnTo>
                    <a:pt x="252" y="192"/>
                  </a:lnTo>
                  <a:lnTo>
                    <a:pt x="248" y="191"/>
                  </a:lnTo>
                  <a:lnTo>
                    <a:pt x="228" y="184"/>
                  </a:lnTo>
                  <a:lnTo>
                    <a:pt x="223" y="191"/>
                  </a:lnTo>
                  <a:lnTo>
                    <a:pt x="219" y="197"/>
                  </a:lnTo>
                  <a:lnTo>
                    <a:pt x="233" y="214"/>
                  </a:lnTo>
                  <a:lnTo>
                    <a:pt x="236" y="217"/>
                  </a:lnTo>
                  <a:lnTo>
                    <a:pt x="233" y="220"/>
                  </a:lnTo>
                  <a:lnTo>
                    <a:pt x="210" y="241"/>
                  </a:lnTo>
                  <a:lnTo>
                    <a:pt x="206" y="243"/>
                  </a:lnTo>
                  <a:lnTo>
                    <a:pt x="203" y="241"/>
                  </a:lnTo>
                  <a:lnTo>
                    <a:pt x="189" y="225"/>
                  </a:lnTo>
                  <a:lnTo>
                    <a:pt x="182" y="229"/>
                  </a:lnTo>
                  <a:lnTo>
                    <a:pt x="174" y="231"/>
                  </a:lnTo>
                  <a:lnTo>
                    <a:pt x="180" y="254"/>
                  </a:lnTo>
                  <a:lnTo>
                    <a:pt x="180" y="258"/>
                  </a:lnTo>
                  <a:lnTo>
                    <a:pt x="176" y="258"/>
                  </a:lnTo>
                  <a:lnTo>
                    <a:pt x="144" y="264"/>
                  </a:lnTo>
                  <a:lnTo>
                    <a:pt x="140" y="265"/>
                  </a:lnTo>
                  <a:lnTo>
                    <a:pt x="140" y="262"/>
                  </a:lnTo>
                  <a:lnTo>
                    <a:pt x="135" y="241"/>
                  </a:lnTo>
                  <a:lnTo>
                    <a:pt x="127" y="241"/>
                  </a:lnTo>
                  <a:lnTo>
                    <a:pt x="119" y="239"/>
                  </a:lnTo>
                  <a:lnTo>
                    <a:pt x="113" y="260"/>
                  </a:lnTo>
                  <a:lnTo>
                    <a:pt x="111" y="264"/>
                  </a:lnTo>
                  <a:lnTo>
                    <a:pt x="107" y="263"/>
                  </a:lnTo>
                  <a:lnTo>
                    <a:pt x="77" y="252"/>
                  </a:lnTo>
                  <a:lnTo>
                    <a:pt x="73" y="251"/>
                  </a:lnTo>
                  <a:lnTo>
                    <a:pt x="75" y="247"/>
                  </a:lnTo>
                  <a:lnTo>
                    <a:pt x="81" y="227"/>
                  </a:lnTo>
                  <a:lnTo>
                    <a:pt x="75" y="222"/>
                  </a:lnTo>
                  <a:lnTo>
                    <a:pt x="67" y="218"/>
                  </a:lnTo>
                  <a:lnTo>
                    <a:pt x="51" y="233"/>
                  </a:lnTo>
                  <a:lnTo>
                    <a:pt x="49" y="235"/>
                  </a:lnTo>
                  <a:lnTo>
                    <a:pt x="46" y="233"/>
                  </a:lnTo>
                  <a:lnTo>
                    <a:pt x="24" y="209"/>
                  </a:lnTo>
                  <a:lnTo>
                    <a:pt x="21" y="205"/>
                  </a:lnTo>
                  <a:lnTo>
                    <a:pt x="25" y="203"/>
                  </a:lnTo>
                  <a:lnTo>
                    <a:pt x="41" y="188"/>
                  </a:lnTo>
                  <a:lnTo>
                    <a:pt x="37" y="182"/>
                  </a:lnTo>
                  <a:lnTo>
                    <a:pt x="33" y="174"/>
                  </a:lnTo>
                  <a:lnTo>
                    <a:pt x="12" y="179"/>
                  </a:lnTo>
                  <a:lnTo>
                    <a:pt x="8" y="179"/>
                  </a:lnTo>
                  <a:lnTo>
                    <a:pt x="7" y="175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40"/>
                  </a:lnTo>
                  <a:lnTo>
                    <a:pt x="25" y="135"/>
                  </a:lnTo>
                  <a:lnTo>
                    <a:pt x="25" y="127"/>
                  </a:lnTo>
                  <a:lnTo>
                    <a:pt x="26" y="119"/>
                  </a:lnTo>
                  <a:lnTo>
                    <a:pt x="5" y="112"/>
                  </a:lnTo>
                  <a:lnTo>
                    <a:pt x="1" y="111"/>
                  </a:lnTo>
                  <a:lnTo>
                    <a:pt x="3" y="107"/>
                  </a:lnTo>
                  <a:lnTo>
                    <a:pt x="12" y="77"/>
                  </a:lnTo>
                  <a:lnTo>
                    <a:pt x="13" y="73"/>
                  </a:lnTo>
                  <a:lnTo>
                    <a:pt x="17" y="74"/>
                  </a:lnTo>
                  <a:lnTo>
                    <a:pt x="38" y="81"/>
                  </a:lnTo>
                  <a:lnTo>
                    <a:pt x="42" y="73"/>
                  </a:lnTo>
                  <a:lnTo>
                    <a:pt x="47" y="66"/>
                  </a:lnTo>
                  <a:lnTo>
                    <a:pt x="33" y="51"/>
                  </a:lnTo>
                  <a:lnTo>
                    <a:pt x="29" y="48"/>
                  </a:lnTo>
                  <a:lnTo>
                    <a:pt x="33" y="45"/>
                  </a:lnTo>
                  <a:lnTo>
                    <a:pt x="56" y="23"/>
                  </a:lnTo>
                  <a:lnTo>
                    <a:pt x="59" y="21"/>
                  </a:lnTo>
                  <a:lnTo>
                    <a:pt x="62" y="23"/>
                  </a:lnTo>
                  <a:lnTo>
                    <a:pt x="77" y="40"/>
                  </a:lnTo>
                  <a:lnTo>
                    <a:pt x="84" y="36"/>
                  </a:lnTo>
                  <a:lnTo>
                    <a:pt x="90" y="32"/>
                  </a:lnTo>
                  <a:lnTo>
                    <a:pt x="87" y="11"/>
                  </a:lnTo>
                  <a:lnTo>
                    <a:pt x="85" y="8"/>
                  </a:lnTo>
                  <a:lnTo>
                    <a:pt x="89" y="6"/>
                  </a:lnTo>
                  <a:lnTo>
                    <a:pt x="121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377423" y="1675518"/>
              <a:ext cx="592544" cy="592544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306" y="176"/>
                  </a:moveTo>
                  <a:lnTo>
                    <a:pt x="276" y="180"/>
                  </a:lnTo>
                  <a:lnTo>
                    <a:pt x="248" y="189"/>
                  </a:lnTo>
                  <a:lnTo>
                    <a:pt x="224" y="205"/>
                  </a:lnTo>
                  <a:lnTo>
                    <a:pt x="203" y="225"/>
                  </a:lnTo>
                  <a:lnTo>
                    <a:pt x="189" y="249"/>
                  </a:lnTo>
                  <a:lnTo>
                    <a:pt x="178" y="277"/>
                  </a:lnTo>
                  <a:lnTo>
                    <a:pt x="174" y="307"/>
                  </a:lnTo>
                  <a:lnTo>
                    <a:pt x="178" y="337"/>
                  </a:lnTo>
                  <a:lnTo>
                    <a:pt x="187" y="364"/>
                  </a:lnTo>
                  <a:lnTo>
                    <a:pt x="203" y="389"/>
                  </a:lnTo>
                  <a:lnTo>
                    <a:pt x="224" y="409"/>
                  </a:lnTo>
                  <a:lnTo>
                    <a:pt x="248" y="425"/>
                  </a:lnTo>
                  <a:lnTo>
                    <a:pt x="276" y="435"/>
                  </a:lnTo>
                  <a:lnTo>
                    <a:pt x="306" y="439"/>
                  </a:lnTo>
                  <a:lnTo>
                    <a:pt x="337" y="435"/>
                  </a:lnTo>
                  <a:lnTo>
                    <a:pt x="364" y="425"/>
                  </a:lnTo>
                  <a:lnTo>
                    <a:pt x="388" y="409"/>
                  </a:lnTo>
                  <a:lnTo>
                    <a:pt x="409" y="389"/>
                  </a:lnTo>
                  <a:lnTo>
                    <a:pt x="424" y="364"/>
                  </a:lnTo>
                  <a:lnTo>
                    <a:pt x="434" y="337"/>
                  </a:lnTo>
                  <a:lnTo>
                    <a:pt x="437" y="307"/>
                  </a:lnTo>
                  <a:lnTo>
                    <a:pt x="434" y="277"/>
                  </a:lnTo>
                  <a:lnTo>
                    <a:pt x="424" y="249"/>
                  </a:lnTo>
                  <a:lnTo>
                    <a:pt x="409" y="225"/>
                  </a:lnTo>
                  <a:lnTo>
                    <a:pt x="388" y="205"/>
                  </a:lnTo>
                  <a:lnTo>
                    <a:pt x="364" y="189"/>
                  </a:lnTo>
                  <a:lnTo>
                    <a:pt x="337" y="180"/>
                  </a:lnTo>
                  <a:lnTo>
                    <a:pt x="306" y="176"/>
                  </a:lnTo>
                  <a:close/>
                  <a:moveTo>
                    <a:pt x="262" y="0"/>
                  </a:moveTo>
                  <a:lnTo>
                    <a:pt x="350" y="0"/>
                  </a:lnTo>
                  <a:lnTo>
                    <a:pt x="350" y="92"/>
                  </a:lnTo>
                  <a:lnTo>
                    <a:pt x="379" y="100"/>
                  </a:lnTo>
                  <a:lnTo>
                    <a:pt x="405" y="112"/>
                  </a:lnTo>
                  <a:lnTo>
                    <a:pt x="430" y="126"/>
                  </a:lnTo>
                  <a:lnTo>
                    <a:pt x="494" y="62"/>
                  </a:lnTo>
                  <a:lnTo>
                    <a:pt x="555" y="123"/>
                  </a:lnTo>
                  <a:lnTo>
                    <a:pt x="490" y="189"/>
                  </a:lnTo>
                  <a:lnTo>
                    <a:pt x="508" y="224"/>
                  </a:lnTo>
                  <a:lnTo>
                    <a:pt x="520" y="263"/>
                  </a:lnTo>
                  <a:lnTo>
                    <a:pt x="613" y="263"/>
                  </a:lnTo>
                  <a:lnTo>
                    <a:pt x="613" y="351"/>
                  </a:lnTo>
                  <a:lnTo>
                    <a:pt x="520" y="351"/>
                  </a:lnTo>
                  <a:lnTo>
                    <a:pt x="513" y="377"/>
                  </a:lnTo>
                  <a:lnTo>
                    <a:pt x="503" y="404"/>
                  </a:lnTo>
                  <a:lnTo>
                    <a:pt x="489" y="427"/>
                  </a:lnTo>
                  <a:lnTo>
                    <a:pt x="555" y="495"/>
                  </a:lnTo>
                  <a:lnTo>
                    <a:pt x="494" y="557"/>
                  </a:lnTo>
                  <a:lnTo>
                    <a:pt x="427" y="490"/>
                  </a:lnTo>
                  <a:lnTo>
                    <a:pt x="402" y="503"/>
                  </a:lnTo>
                  <a:lnTo>
                    <a:pt x="377" y="514"/>
                  </a:lnTo>
                  <a:lnTo>
                    <a:pt x="350" y="521"/>
                  </a:lnTo>
                  <a:lnTo>
                    <a:pt x="350" y="613"/>
                  </a:lnTo>
                  <a:lnTo>
                    <a:pt x="262" y="613"/>
                  </a:lnTo>
                  <a:lnTo>
                    <a:pt x="262" y="521"/>
                  </a:lnTo>
                  <a:lnTo>
                    <a:pt x="224" y="510"/>
                  </a:lnTo>
                  <a:lnTo>
                    <a:pt x="189" y="491"/>
                  </a:lnTo>
                  <a:lnTo>
                    <a:pt x="122" y="557"/>
                  </a:lnTo>
                  <a:lnTo>
                    <a:pt x="60" y="495"/>
                  </a:lnTo>
                  <a:lnTo>
                    <a:pt x="124" y="430"/>
                  </a:lnTo>
                  <a:lnTo>
                    <a:pt x="110" y="406"/>
                  </a:lnTo>
                  <a:lnTo>
                    <a:pt x="100" y="379"/>
                  </a:lnTo>
                  <a:lnTo>
                    <a:pt x="92" y="351"/>
                  </a:lnTo>
                  <a:lnTo>
                    <a:pt x="0" y="351"/>
                  </a:lnTo>
                  <a:lnTo>
                    <a:pt x="0" y="263"/>
                  </a:lnTo>
                  <a:lnTo>
                    <a:pt x="92" y="263"/>
                  </a:lnTo>
                  <a:lnTo>
                    <a:pt x="98" y="236"/>
                  </a:lnTo>
                  <a:lnTo>
                    <a:pt x="110" y="210"/>
                  </a:lnTo>
                  <a:lnTo>
                    <a:pt x="123" y="186"/>
                  </a:lnTo>
                  <a:lnTo>
                    <a:pt x="60" y="123"/>
                  </a:lnTo>
                  <a:lnTo>
                    <a:pt x="122" y="62"/>
                  </a:lnTo>
                  <a:lnTo>
                    <a:pt x="185" y="125"/>
                  </a:lnTo>
                  <a:lnTo>
                    <a:pt x="210" y="110"/>
                  </a:lnTo>
                  <a:lnTo>
                    <a:pt x="234" y="100"/>
                  </a:lnTo>
                  <a:lnTo>
                    <a:pt x="262" y="9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259494" y="2227464"/>
              <a:ext cx="592544" cy="592544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307" y="174"/>
                  </a:moveTo>
                  <a:lnTo>
                    <a:pt x="277" y="178"/>
                  </a:lnTo>
                  <a:lnTo>
                    <a:pt x="249" y="189"/>
                  </a:lnTo>
                  <a:lnTo>
                    <a:pt x="224" y="204"/>
                  </a:lnTo>
                  <a:lnTo>
                    <a:pt x="205" y="224"/>
                  </a:lnTo>
                  <a:lnTo>
                    <a:pt x="189" y="249"/>
                  </a:lnTo>
                  <a:lnTo>
                    <a:pt x="178" y="276"/>
                  </a:lnTo>
                  <a:lnTo>
                    <a:pt x="176" y="307"/>
                  </a:lnTo>
                  <a:lnTo>
                    <a:pt x="178" y="337"/>
                  </a:lnTo>
                  <a:lnTo>
                    <a:pt x="189" y="364"/>
                  </a:lnTo>
                  <a:lnTo>
                    <a:pt x="205" y="389"/>
                  </a:lnTo>
                  <a:lnTo>
                    <a:pt x="224" y="409"/>
                  </a:lnTo>
                  <a:lnTo>
                    <a:pt x="249" y="424"/>
                  </a:lnTo>
                  <a:lnTo>
                    <a:pt x="277" y="434"/>
                  </a:lnTo>
                  <a:lnTo>
                    <a:pt x="307" y="438"/>
                  </a:lnTo>
                  <a:lnTo>
                    <a:pt x="337" y="434"/>
                  </a:lnTo>
                  <a:lnTo>
                    <a:pt x="364" y="424"/>
                  </a:lnTo>
                  <a:lnTo>
                    <a:pt x="389" y="409"/>
                  </a:lnTo>
                  <a:lnTo>
                    <a:pt x="409" y="389"/>
                  </a:lnTo>
                  <a:lnTo>
                    <a:pt x="425" y="364"/>
                  </a:lnTo>
                  <a:lnTo>
                    <a:pt x="435" y="337"/>
                  </a:lnTo>
                  <a:lnTo>
                    <a:pt x="438" y="307"/>
                  </a:lnTo>
                  <a:lnTo>
                    <a:pt x="435" y="276"/>
                  </a:lnTo>
                  <a:lnTo>
                    <a:pt x="425" y="249"/>
                  </a:lnTo>
                  <a:lnTo>
                    <a:pt x="409" y="224"/>
                  </a:lnTo>
                  <a:lnTo>
                    <a:pt x="389" y="204"/>
                  </a:lnTo>
                  <a:lnTo>
                    <a:pt x="364" y="189"/>
                  </a:lnTo>
                  <a:lnTo>
                    <a:pt x="337" y="178"/>
                  </a:lnTo>
                  <a:lnTo>
                    <a:pt x="307" y="174"/>
                  </a:lnTo>
                  <a:close/>
                  <a:moveTo>
                    <a:pt x="262" y="0"/>
                  </a:moveTo>
                  <a:lnTo>
                    <a:pt x="350" y="0"/>
                  </a:lnTo>
                  <a:lnTo>
                    <a:pt x="350" y="92"/>
                  </a:lnTo>
                  <a:lnTo>
                    <a:pt x="379" y="100"/>
                  </a:lnTo>
                  <a:lnTo>
                    <a:pt x="405" y="111"/>
                  </a:lnTo>
                  <a:lnTo>
                    <a:pt x="430" y="126"/>
                  </a:lnTo>
                  <a:lnTo>
                    <a:pt x="494" y="60"/>
                  </a:lnTo>
                  <a:lnTo>
                    <a:pt x="557" y="123"/>
                  </a:lnTo>
                  <a:lnTo>
                    <a:pt x="491" y="189"/>
                  </a:lnTo>
                  <a:lnTo>
                    <a:pt x="510" y="224"/>
                  </a:lnTo>
                  <a:lnTo>
                    <a:pt x="521" y="262"/>
                  </a:lnTo>
                  <a:lnTo>
                    <a:pt x="613" y="262"/>
                  </a:lnTo>
                  <a:lnTo>
                    <a:pt x="613" y="350"/>
                  </a:lnTo>
                  <a:lnTo>
                    <a:pt x="521" y="350"/>
                  </a:lnTo>
                  <a:lnTo>
                    <a:pt x="514" y="377"/>
                  </a:lnTo>
                  <a:lnTo>
                    <a:pt x="503" y="404"/>
                  </a:lnTo>
                  <a:lnTo>
                    <a:pt x="489" y="427"/>
                  </a:lnTo>
                  <a:lnTo>
                    <a:pt x="557" y="494"/>
                  </a:lnTo>
                  <a:lnTo>
                    <a:pt x="494" y="557"/>
                  </a:lnTo>
                  <a:lnTo>
                    <a:pt x="427" y="489"/>
                  </a:lnTo>
                  <a:lnTo>
                    <a:pt x="404" y="503"/>
                  </a:lnTo>
                  <a:lnTo>
                    <a:pt x="377" y="514"/>
                  </a:lnTo>
                  <a:lnTo>
                    <a:pt x="350" y="521"/>
                  </a:lnTo>
                  <a:lnTo>
                    <a:pt x="350" y="613"/>
                  </a:lnTo>
                  <a:lnTo>
                    <a:pt x="262" y="613"/>
                  </a:lnTo>
                  <a:lnTo>
                    <a:pt x="262" y="521"/>
                  </a:lnTo>
                  <a:lnTo>
                    <a:pt x="224" y="510"/>
                  </a:lnTo>
                  <a:lnTo>
                    <a:pt x="189" y="491"/>
                  </a:lnTo>
                  <a:lnTo>
                    <a:pt x="123" y="557"/>
                  </a:lnTo>
                  <a:lnTo>
                    <a:pt x="60" y="494"/>
                  </a:lnTo>
                  <a:lnTo>
                    <a:pt x="126" y="430"/>
                  </a:lnTo>
                  <a:lnTo>
                    <a:pt x="112" y="405"/>
                  </a:lnTo>
                  <a:lnTo>
                    <a:pt x="100" y="379"/>
                  </a:lnTo>
                  <a:lnTo>
                    <a:pt x="92" y="350"/>
                  </a:lnTo>
                  <a:lnTo>
                    <a:pt x="0" y="350"/>
                  </a:lnTo>
                  <a:lnTo>
                    <a:pt x="0" y="262"/>
                  </a:lnTo>
                  <a:lnTo>
                    <a:pt x="92" y="262"/>
                  </a:lnTo>
                  <a:lnTo>
                    <a:pt x="100" y="236"/>
                  </a:lnTo>
                  <a:lnTo>
                    <a:pt x="110" y="210"/>
                  </a:lnTo>
                  <a:lnTo>
                    <a:pt x="123" y="186"/>
                  </a:lnTo>
                  <a:lnTo>
                    <a:pt x="60" y="123"/>
                  </a:lnTo>
                  <a:lnTo>
                    <a:pt x="123" y="60"/>
                  </a:lnTo>
                  <a:lnTo>
                    <a:pt x="186" y="123"/>
                  </a:lnTo>
                  <a:lnTo>
                    <a:pt x="210" y="110"/>
                  </a:lnTo>
                  <a:lnTo>
                    <a:pt x="236" y="100"/>
                  </a:lnTo>
                  <a:lnTo>
                    <a:pt x="262" y="9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2457147" y="1281134"/>
              <a:ext cx="271623" cy="270656"/>
            </a:xfrm>
            <a:custGeom>
              <a:avLst/>
              <a:gdLst/>
              <a:ahLst/>
              <a:cxnLst/>
              <a:rect l="l" t="t" r="r" b="b"/>
              <a:pathLst>
                <a:path w="281" h="280" extrusionOk="0">
                  <a:moveTo>
                    <a:pt x="140" y="80"/>
                  </a:moveTo>
                  <a:lnTo>
                    <a:pt x="121" y="83"/>
                  </a:lnTo>
                  <a:lnTo>
                    <a:pt x="105" y="91"/>
                  </a:lnTo>
                  <a:lnTo>
                    <a:pt x="92" y="104"/>
                  </a:lnTo>
                  <a:lnTo>
                    <a:pt x="83" y="121"/>
                  </a:lnTo>
                  <a:lnTo>
                    <a:pt x="80" y="140"/>
                  </a:lnTo>
                  <a:lnTo>
                    <a:pt x="83" y="159"/>
                  </a:lnTo>
                  <a:lnTo>
                    <a:pt x="92" y="175"/>
                  </a:lnTo>
                  <a:lnTo>
                    <a:pt x="105" y="188"/>
                  </a:lnTo>
                  <a:lnTo>
                    <a:pt x="121" y="197"/>
                  </a:lnTo>
                  <a:lnTo>
                    <a:pt x="140" y="200"/>
                  </a:lnTo>
                  <a:lnTo>
                    <a:pt x="159" y="197"/>
                  </a:lnTo>
                  <a:lnTo>
                    <a:pt x="176" y="188"/>
                  </a:lnTo>
                  <a:lnTo>
                    <a:pt x="189" y="175"/>
                  </a:lnTo>
                  <a:lnTo>
                    <a:pt x="197" y="159"/>
                  </a:lnTo>
                  <a:lnTo>
                    <a:pt x="201" y="140"/>
                  </a:lnTo>
                  <a:lnTo>
                    <a:pt x="197" y="121"/>
                  </a:lnTo>
                  <a:lnTo>
                    <a:pt x="189" y="104"/>
                  </a:lnTo>
                  <a:lnTo>
                    <a:pt x="176" y="91"/>
                  </a:lnTo>
                  <a:lnTo>
                    <a:pt x="159" y="83"/>
                  </a:lnTo>
                  <a:lnTo>
                    <a:pt x="140" y="80"/>
                  </a:lnTo>
                  <a:close/>
                  <a:moveTo>
                    <a:pt x="121" y="0"/>
                  </a:moveTo>
                  <a:lnTo>
                    <a:pt x="160" y="0"/>
                  </a:lnTo>
                  <a:lnTo>
                    <a:pt x="160" y="42"/>
                  </a:lnTo>
                  <a:lnTo>
                    <a:pt x="180" y="48"/>
                  </a:lnTo>
                  <a:lnTo>
                    <a:pt x="197" y="57"/>
                  </a:lnTo>
                  <a:lnTo>
                    <a:pt x="227" y="27"/>
                  </a:lnTo>
                  <a:lnTo>
                    <a:pt x="254" y="56"/>
                  </a:lnTo>
                  <a:lnTo>
                    <a:pt x="224" y="86"/>
                  </a:lnTo>
                  <a:lnTo>
                    <a:pt x="233" y="102"/>
                  </a:lnTo>
                  <a:lnTo>
                    <a:pt x="239" y="120"/>
                  </a:lnTo>
                  <a:lnTo>
                    <a:pt x="281" y="120"/>
                  </a:lnTo>
                  <a:lnTo>
                    <a:pt x="281" y="159"/>
                  </a:lnTo>
                  <a:lnTo>
                    <a:pt x="239" y="159"/>
                  </a:lnTo>
                  <a:lnTo>
                    <a:pt x="233" y="179"/>
                  </a:lnTo>
                  <a:lnTo>
                    <a:pt x="224" y="195"/>
                  </a:lnTo>
                  <a:lnTo>
                    <a:pt x="254" y="226"/>
                  </a:lnTo>
                  <a:lnTo>
                    <a:pt x="227" y="254"/>
                  </a:lnTo>
                  <a:lnTo>
                    <a:pt x="195" y="224"/>
                  </a:lnTo>
                  <a:lnTo>
                    <a:pt x="178" y="233"/>
                  </a:lnTo>
                  <a:lnTo>
                    <a:pt x="160" y="238"/>
                  </a:lnTo>
                  <a:lnTo>
                    <a:pt x="160" y="280"/>
                  </a:lnTo>
                  <a:lnTo>
                    <a:pt x="121" y="280"/>
                  </a:lnTo>
                  <a:lnTo>
                    <a:pt x="121" y="238"/>
                  </a:lnTo>
                  <a:lnTo>
                    <a:pt x="102" y="233"/>
                  </a:lnTo>
                  <a:lnTo>
                    <a:pt x="87" y="225"/>
                  </a:lnTo>
                  <a:lnTo>
                    <a:pt x="57" y="254"/>
                  </a:lnTo>
                  <a:lnTo>
                    <a:pt x="28" y="226"/>
                  </a:lnTo>
                  <a:lnTo>
                    <a:pt x="58" y="196"/>
                  </a:lnTo>
                  <a:lnTo>
                    <a:pt x="49" y="179"/>
                  </a:lnTo>
                  <a:lnTo>
                    <a:pt x="42" y="159"/>
                  </a:lnTo>
                  <a:lnTo>
                    <a:pt x="0" y="159"/>
                  </a:lnTo>
                  <a:lnTo>
                    <a:pt x="0" y="120"/>
                  </a:lnTo>
                  <a:lnTo>
                    <a:pt x="42" y="120"/>
                  </a:lnTo>
                  <a:lnTo>
                    <a:pt x="47" y="102"/>
                  </a:lnTo>
                  <a:lnTo>
                    <a:pt x="57" y="85"/>
                  </a:lnTo>
                  <a:lnTo>
                    <a:pt x="28" y="56"/>
                  </a:lnTo>
                  <a:lnTo>
                    <a:pt x="57" y="27"/>
                  </a:lnTo>
                  <a:lnTo>
                    <a:pt x="85" y="56"/>
                  </a:lnTo>
                  <a:lnTo>
                    <a:pt x="102" y="48"/>
                  </a:lnTo>
                  <a:lnTo>
                    <a:pt x="121" y="4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053602" y="1007578"/>
              <a:ext cx="345087" cy="345087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78" y="98"/>
                  </a:moveTo>
                  <a:lnTo>
                    <a:pt x="156" y="101"/>
                  </a:lnTo>
                  <a:lnTo>
                    <a:pt x="137" y="109"/>
                  </a:lnTo>
                  <a:lnTo>
                    <a:pt x="120" y="122"/>
                  </a:lnTo>
                  <a:lnTo>
                    <a:pt x="108" y="137"/>
                  </a:lnTo>
                  <a:lnTo>
                    <a:pt x="101" y="157"/>
                  </a:lnTo>
                  <a:lnTo>
                    <a:pt x="97" y="178"/>
                  </a:lnTo>
                  <a:lnTo>
                    <a:pt x="101" y="199"/>
                  </a:lnTo>
                  <a:lnTo>
                    <a:pt x="108" y="219"/>
                  </a:lnTo>
                  <a:lnTo>
                    <a:pt x="120" y="234"/>
                  </a:lnTo>
                  <a:lnTo>
                    <a:pt x="137" y="247"/>
                  </a:lnTo>
                  <a:lnTo>
                    <a:pt x="156" y="255"/>
                  </a:lnTo>
                  <a:lnTo>
                    <a:pt x="178" y="258"/>
                  </a:lnTo>
                  <a:lnTo>
                    <a:pt x="199" y="255"/>
                  </a:lnTo>
                  <a:lnTo>
                    <a:pt x="218" y="247"/>
                  </a:lnTo>
                  <a:lnTo>
                    <a:pt x="234" y="234"/>
                  </a:lnTo>
                  <a:lnTo>
                    <a:pt x="247" y="219"/>
                  </a:lnTo>
                  <a:lnTo>
                    <a:pt x="255" y="199"/>
                  </a:lnTo>
                  <a:lnTo>
                    <a:pt x="258" y="178"/>
                  </a:lnTo>
                  <a:lnTo>
                    <a:pt x="255" y="157"/>
                  </a:lnTo>
                  <a:lnTo>
                    <a:pt x="247" y="137"/>
                  </a:lnTo>
                  <a:lnTo>
                    <a:pt x="234" y="122"/>
                  </a:lnTo>
                  <a:lnTo>
                    <a:pt x="218" y="109"/>
                  </a:lnTo>
                  <a:lnTo>
                    <a:pt x="199" y="101"/>
                  </a:lnTo>
                  <a:lnTo>
                    <a:pt x="178" y="98"/>
                  </a:lnTo>
                  <a:close/>
                  <a:moveTo>
                    <a:pt x="139" y="0"/>
                  </a:moveTo>
                  <a:lnTo>
                    <a:pt x="216" y="0"/>
                  </a:lnTo>
                  <a:lnTo>
                    <a:pt x="216" y="50"/>
                  </a:lnTo>
                  <a:lnTo>
                    <a:pt x="241" y="60"/>
                  </a:lnTo>
                  <a:lnTo>
                    <a:pt x="272" y="27"/>
                  </a:lnTo>
                  <a:lnTo>
                    <a:pt x="276" y="23"/>
                  </a:lnTo>
                  <a:lnTo>
                    <a:pt x="281" y="27"/>
                  </a:lnTo>
                  <a:lnTo>
                    <a:pt x="327" y="74"/>
                  </a:lnTo>
                  <a:lnTo>
                    <a:pt x="331" y="78"/>
                  </a:lnTo>
                  <a:lnTo>
                    <a:pt x="327" y="82"/>
                  </a:lnTo>
                  <a:lnTo>
                    <a:pt x="296" y="114"/>
                  </a:lnTo>
                  <a:lnTo>
                    <a:pt x="306" y="140"/>
                  </a:lnTo>
                  <a:lnTo>
                    <a:pt x="357" y="140"/>
                  </a:lnTo>
                  <a:lnTo>
                    <a:pt x="357" y="217"/>
                  </a:lnTo>
                  <a:lnTo>
                    <a:pt x="352" y="217"/>
                  </a:lnTo>
                  <a:lnTo>
                    <a:pt x="352" y="217"/>
                  </a:lnTo>
                  <a:lnTo>
                    <a:pt x="306" y="217"/>
                  </a:lnTo>
                  <a:lnTo>
                    <a:pt x="296" y="242"/>
                  </a:lnTo>
                  <a:lnTo>
                    <a:pt x="327" y="274"/>
                  </a:lnTo>
                  <a:lnTo>
                    <a:pt x="331" y="277"/>
                  </a:lnTo>
                  <a:lnTo>
                    <a:pt x="327" y="281"/>
                  </a:lnTo>
                  <a:lnTo>
                    <a:pt x="281" y="329"/>
                  </a:lnTo>
                  <a:lnTo>
                    <a:pt x="276" y="332"/>
                  </a:lnTo>
                  <a:lnTo>
                    <a:pt x="272" y="329"/>
                  </a:lnTo>
                  <a:lnTo>
                    <a:pt x="241" y="297"/>
                  </a:lnTo>
                  <a:lnTo>
                    <a:pt x="218" y="306"/>
                  </a:lnTo>
                  <a:lnTo>
                    <a:pt x="218" y="357"/>
                  </a:lnTo>
                  <a:lnTo>
                    <a:pt x="141" y="357"/>
                  </a:lnTo>
                  <a:lnTo>
                    <a:pt x="141" y="308"/>
                  </a:lnTo>
                  <a:lnTo>
                    <a:pt x="115" y="297"/>
                  </a:lnTo>
                  <a:lnTo>
                    <a:pt x="83" y="329"/>
                  </a:lnTo>
                  <a:lnTo>
                    <a:pt x="80" y="332"/>
                  </a:lnTo>
                  <a:lnTo>
                    <a:pt x="76" y="329"/>
                  </a:lnTo>
                  <a:lnTo>
                    <a:pt x="30" y="281"/>
                  </a:lnTo>
                  <a:lnTo>
                    <a:pt x="26" y="277"/>
                  </a:lnTo>
                  <a:lnTo>
                    <a:pt x="60" y="243"/>
                  </a:lnTo>
                  <a:lnTo>
                    <a:pt x="48" y="216"/>
                  </a:lnTo>
                  <a:lnTo>
                    <a:pt x="0" y="216"/>
                  </a:lnTo>
                  <a:lnTo>
                    <a:pt x="0" y="139"/>
                  </a:lnTo>
                  <a:lnTo>
                    <a:pt x="49" y="139"/>
                  </a:lnTo>
                  <a:lnTo>
                    <a:pt x="60" y="112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76" y="27"/>
                  </a:lnTo>
                  <a:lnTo>
                    <a:pt x="80" y="23"/>
                  </a:lnTo>
                  <a:lnTo>
                    <a:pt x="83" y="27"/>
                  </a:lnTo>
                  <a:lnTo>
                    <a:pt x="115" y="59"/>
                  </a:lnTo>
                  <a:lnTo>
                    <a:pt x="139" y="5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938067" y="1693885"/>
              <a:ext cx="202026" cy="201059"/>
            </a:xfrm>
            <a:custGeom>
              <a:avLst/>
              <a:gdLst/>
              <a:ahLst/>
              <a:cxnLst/>
              <a:rect l="l" t="t" r="r" b="b"/>
              <a:pathLst>
                <a:path w="209" h="208" extrusionOk="0">
                  <a:moveTo>
                    <a:pt x="104" y="56"/>
                  </a:moveTo>
                  <a:lnTo>
                    <a:pt x="85" y="60"/>
                  </a:lnTo>
                  <a:lnTo>
                    <a:pt x="71" y="70"/>
                  </a:lnTo>
                  <a:lnTo>
                    <a:pt x="61" y="85"/>
                  </a:lnTo>
                  <a:lnTo>
                    <a:pt x="57" y="103"/>
                  </a:lnTo>
                  <a:lnTo>
                    <a:pt x="61" y="121"/>
                  </a:lnTo>
                  <a:lnTo>
                    <a:pt x="71" y="137"/>
                  </a:lnTo>
                  <a:lnTo>
                    <a:pt x="85" y="146"/>
                  </a:lnTo>
                  <a:lnTo>
                    <a:pt x="104" y="150"/>
                  </a:lnTo>
                  <a:lnTo>
                    <a:pt x="122" y="146"/>
                  </a:lnTo>
                  <a:lnTo>
                    <a:pt x="136" y="137"/>
                  </a:lnTo>
                  <a:lnTo>
                    <a:pt x="147" y="121"/>
                  </a:lnTo>
                  <a:lnTo>
                    <a:pt x="151" y="103"/>
                  </a:lnTo>
                  <a:lnTo>
                    <a:pt x="147" y="85"/>
                  </a:lnTo>
                  <a:lnTo>
                    <a:pt x="136" y="70"/>
                  </a:lnTo>
                  <a:lnTo>
                    <a:pt x="122" y="60"/>
                  </a:lnTo>
                  <a:lnTo>
                    <a:pt x="104" y="56"/>
                  </a:lnTo>
                  <a:close/>
                  <a:moveTo>
                    <a:pt x="81" y="0"/>
                  </a:moveTo>
                  <a:lnTo>
                    <a:pt x="126" y="0"/>
                  </a:lnTo>
                  <a:lnTo>
                    <a:pt x="126" y="28"/>
                  </a:lnTo>
                  <a:lnTo>
                    <a:pt x="134" y="31"/>
                  </a:lnTo>
                  <a:lnTo>
                    <a:pt x="140" y="34"/>
                  </a:lnTo>
                  <a:lnTo>
                    <a:pt x="159" y="15"/>
                  </a:lnTo>
                  <a:lnTo>
                    <a:pt x="161" y="13"/>
                  </a:lnTo>
                  <a:lnTo>
                    <a:pt x="164" y="15"/>
                  </a:lnTo>
                  <a:lnTo>
                    <a:pt x="192" y="43"/>
                  </a:lnTo>
                  <a:lnTo>
                    <a:pt x="194" y="45"/>
                  </a:lnTo>
                  <a:lnTo>
                    <a:pt x="192" y="48"/>
                  </a:lnTo>
                  <a:lnTo>
                    <a:pt x="173" y="66"/>
                  </a:lnTo>
                  <a:lnTo>
                    <a:pt x="176" y="73"/>
                  </a:lnTo>
                  <a:lnTo>
                    <a:pt x="178" y="81"/>
                  </a:lnTo>
                  <a:lnTo>
                    <a:pt x="209" y="81"/>
                  </a:lnTo>
                  <a:lnTo>
                    <a:pt x="209" y="127"/>
                  </a:lnTo>
                  <a:lnTo>
                    <a:pt x="205" y="127"/>
                  </a:lnTo>
                  <a:lnTo>
                    <a:pt x="205" y="127"/>
                  </a:lnTo>
                  <a:lnTo>
                    <a:pt x="178" y="127"/>
                  </a:lnTo>
                  <a:lnTo>
                    <a:pt x="176" y="133"/>
                  </a:lnTo>
                  <a:lnTo>
                    <a:pt x="173" y="141"/>
                  </a:lnTo>
                  <a:lnTo>
                    <a:pt x="192" y="159"/>
                  </a:lnTo>
                  <a:lnTo>
                    <a:pt x="194" y="162"/>
                  </a:lnTo>
                  <a:lnTo>
                    <a:pt x="192" y="163"/>
                  </a:lnTo>
                  <a:lnTo>
                    <a:pt x="164" y="191"/>
                  </a:lnTo>
                  <a:lnTo>
                    <a:pt x="161" y="193"/>
                  </a:lnTo>
                  <a:lnTo>
                    <a:pt x="140" y="172"/>
                  </a:lnTo>
                  <a:lnTo>
                    <a:pt x="134" y="175"/>
                  </a:lnTo>
                  <a:lnTo>
                    <a:pt x="127" y="178"/>
                  </a:lnTo>
                  <a:lnTo>
                    <a:pt x="127" y="208"/>
                  </a:lnTo>
                  <a:lnTo>
                    <a:pt x="81" y="208"/>
                  </a:lnTo>
                  <a:lnTo>
                    <a:pt x="81" y="179"/>
                  </a:lnTo>
                  <a:lnTo>
                    <a:pt x="75" y="176"/>
                  </a:lnTo>
                  <a:lnTo>
                    <a:pt x="67" y="172"/>
                  </a:lnTo>
                  <a:lnTo>
                    <a:pt x="49" y="191"/>
                  </a:lnTo>
                  <a:lnTo>
                    <a:pt x="46" y="193"/>
                  </a:lnTo>
                  <a:lnTo>
                    <a:pt x="17" y="163"/>
                  </a:lnTo>
                  <a:lnTo>
                    <a:pt x="15" y="162"/>
                  </a:lnTo>
                  <a:lnTo>
                    <a:pt x="17" y="159"/>
                  </a:lnTo>
                  <a:lnTo>
                    <a:pt x="34" y="141"/>
                  </a:lnTo>
                  <a:lnTo>
                    <a:pt x="32" y="133"/>
                  </a:lnTo>
                  <a:lnTo>
                    <a:pt x="28" y="125"/>
                  </a:lnTo>
                  <a:lnTo>
                    <a:pt x="0" y="125"/>
                  </a:lnTo>
                  <a:lnTo>
                    <a:pt x="0" y="81"/>
                  </a:lnTo>
                  <a:lnTo>
                    <a:pt x="29" y="81"/>
                  </a:lnTo>
                  <a:lnTo>
                    <a:pt x="32" y="73"/>
                  </a:lnTo>
                  <a:lnTo>
                    <a:pt x="34" y="65"/>
                  </a:lnTo>
                  <a:lnTo>
                    <a:pt x="17" y="48"/>
                  </a:lnTo>
                  <a:lnTo>
                    <a:pt x="15" y="45"/>
                  </a:lnTo>
                  <a:lnTo>
                    <a:pt x="17" y="43"/>
                  </a:lnTo>
                  <a:lnTo>
                    <a:pt x="45" y="15"/>
                  </a:lnTo>
                  <a:lnTo>
                    <a:pt x="46" y="13"/>
                  </a:lnTo>
                  <a:lnTo>
                    <a:pt x="49" y="15"/>
                  </a:lnTo>
                  <a:lnTo>
                    <a:pt x="67" y="34"/>
                  </a:lnTo>
                  <a:lnTo>
                    <a:pt x="74" y="31"/>
                  </a:lnTo>
                  <a:lnTo>
                    <a:pt x="81" y="28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2119793" y="890616"/>
              <a:ext cx="201059" cy="202026"/>
            </a:xfrm>
            <a:custGeom>
              <a:avLst/>
              <a:gdLst/>
              <a:ahLst/>
              <a:cxnLst/>
              <a:rect l="l" t="t" r="r" b="b"/>
              <a:pathLst>
                <a:path w="208" h="209" extrusionOk="0">
                  <a:moveTo>
                    <a:pt x="103" y="57"/>
                  </a:moveTo>
                  <a:lnTo>
                    <a:pt x="85" y="61"/>
                  </a:lnTo>
                  <a:lnTo>
                    <a:pt x="70" y="71"/>
                  </a:lnTo>
                  <a:lnTo>
                    <a:pt x="60" y="85"/>
                  </a:lnTo>
                  <a:lnTo>
                    <a:pt x="56" y="104"/>
                  </a:lnTo>
                  <a:lnTo>
                    <a:pt x="60" y="122"/>
                  </a:lnTo>
                  <a:lnTo>
                    <a:pt x="70" y="138"/>
                  </a:lnTo>
                  <a:lnTo>
                    <a:pt x="85" y="147"/>
                  </a:lnTo>
                  <a:lnTo>
                    <a:pt x="103" y="151"/>
                  </a:lnTo>
                  <a:lnTo>
                    <a:pt x="121" y="147"/>
                  </a:lnTo>
                  <a:lnTo>
                    <a:pt x="136" y="138"/>
                  </a:lnTo>
                  <a:lnTo>
                    <a:pt x="146" y="122"/>
                  </a:lnTo>
                  <a:lnTo>
                    <a:pt x="150" y="104"/>
                  </a:lnTo>
                  <a:lnTo>
                    <a:pt x="146" y="85"/>
                  </a:lnTo>
                  <a:lnTo>
                    <a:pt x="136" y="71"/>
                  </a:lnTo>
                  <a:lnTo>
                    <a:pt x="121" y="61"/>
                  </a:lnTo>
                  <a:lnTo>
                    <a:pt x="103" y="57"/>
                  </a:lnTo>
                  <a:close/>
                  <a:moveTo>
                    <a:pt x="81" y="0"/>
                  </a:moveTo>
                  <a:lnTo>
                    <a:pt x="125" y="0"/>
                  </a:lnTo>
                  <a:lnTo>
                    <a:pt x="125" y="29"/>
                  </a:lnTo>
                  <a:lnTo>
                    <a:pt x="133" y="32"/>
                  </a:lnTo>
                  <a:lnTo>
                    <a:pt x="140" y="34"/>
                  </a:lnTo>
                  <a:lnTo>
                    <a:pt x="158" y="16"/>
                  </a:lnTo>
                  <a:lnTo>
                    <a:pt x="161" y="13"/>
                  </a:lnTo>
                  <a:lnTo>
                    <a:pt x="163" y="16"/>
                  </a:lnTo>
                  <a:lnTo>
                    <a:pt x="191" y="44"/>
                  </a:lnTo>
                  <a:lnTo>
                    <a:pt x="192" y="46"/>
                  </a:lnTo>
                  <a:lnTo>
                    <a:pt x="191" y="49"/>
                  </a:lnTo>
                  <a:lnTo>
                    <a:pt x="172" y="67"/>
                  </a:lnTo>
                  <a:lnTo>
                    <a:pt x="175" y="75"/>
                  </a:lnTo>
                  <a:lnTo>
                    <a:pt x="178" y="82"/>
                  </a:lnTo>
                  <a:lnTo>
                    <a:pt x="208" y="82"/>
                  </a:lnTo>
                  <a:lnTo>
                    <a:pt x="208" y="127"/>
                  </a:lnTo>
                  <a:lnTo>
                    <a:pt x="178" y="127"/>
                  </a:lnTo>
                  <a:lnTo>
                    <a:pt x="175" y="134"/>
                  </a:lnTo>
                  <a:lnTo>
                    <a:pt x="172" y="142"/>
                  </a:lnTo>
                  <a:lnTo>
                    <a:pt x="191" y="160"/>
                  </a:lnTo>
                  <a:lnTo>
                    <a:pt x="192" y="163"/>
                  </a:lnTo>
                  <a:lnTo>
                    <a:pt x="163" y="192"/>
                  </a:lnTo>
                  <a:lnTo>
                    <a:pt x="161" y="194"/>
                  </a:lnTo>
                  <a:lnTo>
                    <a:pt x="158" y="192"/>
                  </a:lnTo>
                  <a:lnTo>
                    <a:pt x="140" y="173"/>
                  </a:lnTo>
                  <a:lnTo>
                    <a:pt x="133" y="177"/>
                  </a:lnTo>
                  <a:lnTo>
                    <a:pt x="127" y="178"/>
                  </a:lnTo>
                  <a:lnTo>
                    <a:pt x="127" y="209"/>
                  </a:lnTo>
                  <a:lnTo>
                    <a:pt x="81" y="209"/>
                  </a:lnTo>
                  <a:lnTo>
                    <a:pt x="81" y="180"/>
                  </a:lnTo>
                  <a:lnTo>
                    <a:pt x="74" y="177"/>
                  </a:lnTo>
                  <a:lnTo>
                    <a:pt x="66" y="173"/>
                  </a:lnTo>
                  <a:lnTo>
                    <a:pt x="48" y="192"/>
                  </a:lnTo>
                  <a:lnTo>
                    <a:pt x="45" y="194"/>
                  </a:lnTo>
                  <a:lnTo>
                    <a:pt x="44" y="192"/>
                  </a:lnTo>
                  <a:lnTo>
                    <a:pt x="17" y="165"/>
                  </a:lnTo>
                  <a:lnTo>
                    <a:pt x="14" y="163"/>
                  </a:lnTo>
                  <a:lnTo>
                    <a:pt x="17" y="160"/>
                  </a:lnTo>
                  <a:lnTo>
                    <a:pt x="34" y="142"/>
                  </a:lnTo>
                  <a:lnTo>
                    <a:pt x="30" y="134"/>
                  </a:lnTo>
                  <a:lnTo>
                    <a:pt x="27" y="126"/>
                  </a:lnTo>
                  <a:lnTo>
                    <a:pt x="0" y="126"/>
                  </a:lnTo>
                  <a:lnTo>
                    <a:pt x="0" y="82"/>
                  </a:lnTo>
                  <a:lnTo>
                    <a:pt x="28" y="82"/>
                  </a:lnTo>
                  <a:lnTo>
                    <a:pt x="31" y="74"/>
                  </a:lnTo>
                  <a:lnTo>
                    <a:pt x="34" y="66"/>
                  </a:lnTo>
                  <a:lnTo>
                    <a:pt x="14" y="46"/>
                  </a:lnTo>
                  <a:lnTo>
                    <a:pt x="17" y="44"/>
                  </a:lnTo>
                  <a:lnTo>
                    <a:pt x="44" y="16"/>
                  </a:lnTo>
                  <a:lnTo>
                    <a:pt x="45" y="13"/>
                  </a:lnTo>
                  <a:lnTo>
                    <a:pt x="48" y="1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81" y="2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771347" y="1974207"/>
              <a:ext cx="116962" cy="117929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60" y="33"/>
                  </a:moveTo>
                  <a:lnTo>
                    <a:pt x="45" y="37"/>
                  </a:lnTo>
                  <a:lnTo>
                    <a:pt x="36" y="47"/>
                  </a:lnTo>
                  <a:lnTo>
                    <a:pt x="32" y="61"/>
                  </a:lnTo>
                  <a:lnTo>
                    <a:pt x="36" y="75"/>
                  </a:lnTo>
                  <a:lnTo>
                    <a:pt x="45" y="84"/>
                  </a:lnTo>
                  <a:lnTo>
                    <a:pt x="60" y="88"/>
                  </a:lnTo>
                  <a:lnTo>
                    <a:pt x="74" y="84"/>
                  </a:lnTo>
                  <a:lnTo>
                    <a:pt x="83" y="75"/>
                  </a:lnTo>
                  <a:lnTo>
                    <a:pt x="87" y="61"/>
                  </a:lnTo>
                  <a:lnTo>
                    <a:pt x="83" y="47"/>
                  </a:lnTo>
                  <a:lnTo>
                    <a:pt x="74" y="37"/>
                  </a:lnTo>
                  <a:lnTo>
                    <a:pt x="60" y="33"/>
                  </a:lnTo>
                  <a:close/>
                  <a:moveTo>
                    <a:pt x="47" y="0"/>
                  </a:moveTo>
                  <a:lnTo>
                    <a:pt x="73" y="0"/>
                  </a:lnTo>
                  <a:lnTo>
                    <a:pt x="73" y="17"/>
                  </a:lnTo>
                  <a:lnTo>
                    <a:pt x="81" y="20"/>
                  </a:lnTo>
                  <a:lnTo>
                    <a:pt x="93" y="9"/>
                  </a:lnTo>
                  <a:lnTo>
                    <a:pt x="94" y="8"/>
                  </a:lnTo>
                  <a:lnTo>
                    <a:pt x="95" y="9"/>
                  </a:lnTo>
                  <a:lnTo>
                    <a:pt x="111" y="25"/>
                  </a:lnTo>
                  <a:lnTo>
                    <a:pt x="112" y="26"/>
                  </a:lnTo>
                  <a:lnTo>
                    <a:pt x="111" y="28"/>
                  </a:lnTo>
                  <a:lnTo>
                    <a:pt x="100" y="40"/>
                  </a:lnTo>
                  <a:lnTo>
                    <a:pt x="102" y="44"/>
                  </a:lnTo>
                  <a:lnTo>
                    <a:pt x="104" y="47"/>
                  </a:lnTo>
                  <a:lnTo>
                    <a:pt x="121" y="47"/>
                  </a:lnTo>
                  <a:lnTo>
                    <a:pt x="121" y="75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03" y="75"/>
                  </a:lnTo>
                  <a:lnTo>
                    <a:pt x="100" y="83"/>
                  </a:lnTo>
                  <a:lnTo>
                    <a:pt x="111" y="93"/>
                  </a:lnTo>
                  <a:lnTo>
                    <a:pt x="112" y="95"/>
                  </a:lnTo>
                  <a:lnTo>
                    <a:pt x="111" y="96"/>
                  </a:lnTo>
                  <a:lnTo>
                    <a:pt x="95" y="113"/>
                  </a:lnTo>
                  <a:lnTo>
                    <a:pt x="94" y="114"/>
                  </a:lnTo>
                  <a:lnTo>
                    <a:pt x="93" y="113"/>
                  </a:lnTo>
                  <a:lnTo>
                    <a:pt x="81" y="101"/>
                  </a:lnTo>
                  <a:lnTo>
                    <a:pt x="74" y="105"/>
                  </a:lnTo>
                  <a:lnTo>
                    <a:pt x="74" y="122"/>
                  </a:lnTo>
                  <a:lnTo>
                    <a:pt x="47" y="122"/>
                  </a:lnTo>
                  <a:lnTo>
                    <a:pt x="47" y="105"/>
                  </a:lnTo>
                  <a:lnTo>
                    <a:pt x="39" y="101"/>
                  </a:lnTo>
                  <a:lnTo>
                    <a:pt x="28" y="113"/>
                  </a:lnTo>
                  <a:lnTo>
                    <a:pt x="27" y="114"/>
                  </a:lnTo>
                  <a:lnTo>
                    <a:pt x="24" y="113"/>
                  </a:lnTo>
                  <a:lnTo>
                    <a:pt x="9" y="96"/>
                  </a:lnTo>
                  <a:lnTo>
                    <a:pt x="7" y="95"/>
                  </a:lnTo>
                  <a:lnTo>
                    <a:pt x="9" y="93"/>
                  </a:lnTo>
                  <a:lnTo>
                    <a:pt x="19" y="83"/>
                  </a:lnTo>
                  <a:lnTo>
                    <a:pt x="18" y="79"/>
                  </a:lnTo>
                  <a:lnTo>
                    <a:pt x="15" y="74"/>
                  </a:lnTo>
                  <a:lnTo>
                    <a:pt x="0" y="74"/>
                  </a:lnTo>
                  <a:lnTo>
                    <a:pt x="0" y="47"/>
                  </a:lnTo>
                  <a:lnTo>
                    <a:pt x="15" y="47"/>
                  </a:lnTo>
                  <a:lnTo>
                    <a:pt x="18" y="44"/>
                  </a:lnTo>
                  <a:lnTo>
                    <a:pt x="19" y="38"/>
                  </a:lnTo>
                  <a:lnTo>
                    <a:pt x="9" y="28"/>
                  </a:lnTo>
                  <a:lnTo>
                    <a:pt x="7" y="26"/>
                  </a:lnTo>
                  <a:lnTo>
                    <a:pt x="9" y="25"/>
                  </a:lnTo>
                  <a:lnTo>
                    <a:pt x="24" y="9"/>
                  </a:lnTo>
                  <a:lnTo>
                    <a:pt x="27" y="8"/>
                  </a:lnTo>
                  <a:lnTo>
                    <a:pt x="28" y="9"/>
                  </a:lnTo>
                  <a:lnTo>
                    <a:pt x="39" y="20"/>
                  </a:lnTo>
                  <a:lnTo>
                    <a:pt x="47" y="1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824005" y="3125462"/>
              <a:ext cx="145961" cy="144994"/>
            </a:xfrm>
            <a:custGeom>
              <a:avLst/>
              <a:gdLst/>
              <a:ahLst/>
              <a:cxnLst/>
              <a:rect l="l" t="t" r="r" b="b"/>
              <a:pathLst>
                <a:path w="151" h="150" extrusionOk="0">
                  <a:moveTo>
                    <a:pt x="75" y="42"/>
                  </a:moveTo>
                  <a:lnTo>
                    <a:pt x="62" y="44"/>
                  </a:lnTo>
                  <a:lnTo>
                    <a:pt x="51" y="51"/>
                  </a:lnTo>
                  <a:lnTo>
                    <a:pt x="44" y="61"/>
                  </a:lnTo>
                  <a:lnTo>
                    <a:pt x="41" y="74"/>
                  </a:lnTo>
                  <a:lnTo>
                    <a:pt x="44" y="87"/>
                  </a:lnTo>
                  <a:lnTo>
                    <a:pt x="51" y="99"/>
                  </a:lnTo>
                  <a:lnTo>
                    <a:pt x="62" y="106"/>
                  </a:lnTo>
                  <a:lnTo>
                    <a:pt x="75" y="108"/>
                  </a:lnTo>
                  <a:lnTo>
                    <a:pt x="88" y="106"/>
                  </a:lnTo>
                  <a:lnTo>
                    <a:pt x="99" y="99"/>
                  </a:lnTo>
                  <a:lnTo>
                    <a:pt x="106" y="87"/>
                  </a:lnTo>
                  <a:lnTo>
                    <a:pt x="109" y="74"/>
                  </a:lnTo>
                  <a:lnTo>
                    <a:pt x="106" y="61"/>
                  </a:lnTo>
                  <a:lnTo>
                    <a:pt x="99" y="51"/>
                  </a:lnTo>
                  <a:lnTo>
                    <a:pt x="88" y="44"/>
                  </a:lnTo>
                  <a:lnTo>
                    <a:pt x="75" y="42"/>
                  </a:lnTo>
                  <a:close/>
                  <a:moveTo>
                    <a:pt x="58" y="0"/>
                  </a:moveTo>
                  <a:lnTo>
                    <a:pt x="91" y="0"/>
                  </a:lnTo>
                  <a:lnTo>
                    <a:pt x="91" y="21"/>
                  </a:lnTo>
                  <a:lnTo>
                    <a:pt x="96" y="22"/>
                  </a:lnTo>
                  <a:lnTo>
                    <a:pt x="101" y="24"/>
                  </a:lnTo>
                  <a:lnTo>
                    <a:pt x="114" y="11"/>
                  </a:lnTo>
                  <a:lnTo>
                    <a:pt x="117" y="10"/>
                  </a:lnTo>
                  <a:lnTo>
                    <a:pt x="118" y="11"/>
                  </a:lnTo>
                  <a:lnTo>
                    <a:pt x="138" y="31"/>
                  </a:lnTo>
                  <a:lnTo>
                    <a:pt x="139" y="32"/>
                  </a:lnTo>
                  <a:lnTo>
                    <a:pt x="138" y="35"/>
                  </a:lnTo>
                  <a:lnTo>
                    <a:pt x="125" y="48"/>
                  </a:lnTo>
                  <a:lnTo>
                    <a:pt x="127" y="53"/>
                  </a:lnTo>
                  <a:lnTo>
                    <a:pt x="129" y="59"/>
                  </a:lnTo>
                  <a:lnTo>
                    <a:pt x="151" y="59"/>
                  </a:lnTo>
                  <a:lnTo>
                    <a:pt x="151" y="91"/>
                  </a:lnTo>
                  <a:lnTo>
                    <a:pt x="129" y="91"/>
                  </a:lnTo>
                  <a:lnTo>
                    <a:pt x="127" y="97"/>
                  </a:lnTo>
                  <a:lnTo>
                    <a:pt x="125" y="102"/>
                  </a:lnTo>
                  <a:lnTo>
                    <a:pt x="138" y="115"/>
                  </a:lnTo>
                  <a:lnTo>
                    <a:pt x="139" y="117"/>
                  </a:lnTo>
                  <a:lnTo>
                    <a:pt x="138" y="119"/>
                  </a:lnTo>
                  <a:lnTo>
                    <a:pt x="118" y="138"/>
                  </a:lnTo>
                  <a:lnTo>
                    <a:pt x="117" y="140"/>
                  </a:lnTo>
                  <a:lnTo>
                    <a:pt x="114" y="138"/>
                  </a:lnTo>
                  <a:lnTo>
                    <a:pt x="101" y="125"/>
                  </a:lnTo>
                  <a:lnTo>
                    <a:pt x="92" y="129"/>
                  </a:lnTo>
                  <a:lnTo>
                    <a:pt x="92" y="150"/>
                  </a:lnTo>
                  <a:lnTo>
                    <a:pt x="59" y="150"/>
                  </a:lnTo>
                  <a:lnTo>
                    <a:pt x="59" y="129"/>
                  </a:lnTo>
                  <a:lnTo>
                    <a:pt x="54" y="128"/>
                  </a:lnTo>
                  <a:lnTo>
                    <a:pt x="49" y="125"/>
                  </a:lnTo>
                  <a:lnTo>
                    <a:pt x="36" y="138"/>
                  </a:lnTo>
                  <a:lnTo>
                    <a:pt x="33" y="140"/>
                  </a:lnTo>
                  <a:lnTo>
                    <a:pt x="32" y="138"/>
                  </a:lnTo>
                  <a:lnTo>
                    <a:pt x="12" y="119"/>
                  </a:lnTo>
                  <a:lnTo>
                    <a:pt x="11" y="117"/>
                  </a:lnTo>
                  <a:lnTo>
                    <a:pt x="12" y="115"/>
                  </a:lnTo>
                  <a:lnTo>
                    <a:pt x="25" y="102"/>
                  </a:lnTo>
                  <a:lnTo>
                    <a:pt x="23" y="97"/>
                  </a:lnTo>
                  <a:lnTo>
                    <a:pt x="20" y="91"/>
                  </a:lnTo>
                  <a:lnTo>
                    <a:pt x="0" y="91"/>
                  </a:lnTo>
                  <a:lnTo>
                    <a:pt x="0" y="59"/>
                  </a:lnTo>
                  <a:lnTo>
                    <a:pt x="20" y="59"/>
                  </a:lnTo>
                  <a:lnTo>
                    <a:pt x="23" y="52"/>
                  </a:lnTo>
                  <a:lnTo>
                    <a:pt x="25" y="47"/>
                  </a:lnTo>
                  <a:lnTo>
                    <a:pt x="12" y="35"/>
                  </a:lnTo>
                  <a:lnTo>
                    <a:pt x="11" y="32"/>
                  </a:lnTo>
                  <a:lnTo>
                    <a:pt x="12" y="31"/>
                  </a:lnTo>
                  <a:lnTo>
                    <a:pt x="32" y="11"/>
                  </a:lnTo>
                  <a:lnTo>
                    <a:pt x="33" y="10"/>
                  </a:lnTo>
                  <a:lnTo>
                    <a:pt x="36" y="11"/>
                  </a:lnTo>
                  <a:lnTo>
                    <a:pt x="49" y="24"/>
                  </a:lnTo>
                  <a:lnTo>
                    <a:pt x="53" y="22"/>
                  </a:lnTo>
                  <a:lnTo>
                    <a:pt x="58" y="2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642279" y="2760076"/>
              <a:ext cx="331554" cy="332520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70" y="95"/>
                  </a:moveTo>
                  <a:lnTo>
                    <a:pt x="146" y="99"/>
                  </a:lnTo>
                  <a:lnTo>
                    <a:pt x="125" y="110"/>
                  </a:lnTo>
                  <a:lnTo>
                    <a:pt x="108" y="128"/>
                  </a:lnTo>
                  <a:lnTo>
                    <a:pt x="98" y="148"/>
                  </a:lnTo>
                  <a:lnTo>
                    <a:pt x="94" y="172"/>
                  </a:lnTo>
                  <a:lnTo>
                    <a:pt x="98" y="197"/>
                  </a:lnTo>
                  <a:lnTo>
                    <a:pt x="108" y="218"/>
                  </a:lnTo>
                  <a:lnTo>
                    <a:pt x="125" y="235"/>
                  </a:lnTo>
                  <a:lnTo>
                    <a:pt x="146" y="245"/>
                  </a:lnTo>
                  <a:lnTo>
                    <a:pt x="170" y="249"/>
                  </a:lnTo>
                  <a:lnTo>
                    <a:pt x="195" y="245"/>
                  </a:lnTo>
                  <a:lnTo>
                    <a:pt x="216" y="235"/>
                  </a:lnTo>
                  <a:lnTo>
                    <a:pt x="233" y="218"/>
                  </a:lnTo>
                  <a:lnTo>
                    <a:pt x="243" y="197"/>
                  </a:lnTo>
                  <a:lnTo>
                    <a:pt x="247" y="172"/>
                  </a:lnTo>
                  <a:lnTo>
                    <a:pt x="243" y="148"/>
                  </a:lnTo>
                  <a:lnTo>
                    <a:pt x="233" y="128"/>
                  </a:lnTo>
                  <a:lnTo>
                    <a:pt x="216" y="110"/>
                  </a:lnTo>
                  <a:lnTo>
                    <a:pt x="195" y="99"/>
                  </a:lnTo>
                  <a:lnTo>
                    <a:pt x="170" y="95"/>
                  </a:lnTo>
                  <a:close/>
                  <a:moveTo>
                    <a:pt x="133" y="0"/>
                  </a:moveTo>
                  <a:lnTo>
                    <a:pt x="208" y="0"/>
                  </a:lnTo>
                  <a:lnTo>
                    <a:pt x="208" y="49"/>
                  </a:lnTo>
                  <a:lnTo>
                    <a:pt x="232" y="58"/>
                  </a:lnTo>
                  <a:lnTo>
                    <a:pt x="262" y="28"/>
                  </a:lnTo>
                  <a:lnTo>
                    <a:pt x="266" y="24"/>
                  </a:lnTo>
                  <a:lnTo>
                    <a:pt x="270" y="28"/>
                  </a:lnTo>
                  <a:lnTo>
                    <a:pt x="315" y="73"/>
                  </a:lnTo>
                  <a:lnTo>
                    <a:pt x="319" y="76"/>
                  </a:lnTo>
                  <a:lnTo>
                    <a:pt x="315" y="80"/>
                  </a:lnTo>
                  <a:lnTo>
                    <a:pt x="284" y="110"/>
                  </a:lnTo>
                  <a:lnTo>
                    <a:pt x="294" y="137"/>
                  </a:lnTo>
                  <a:lnTo>
                    <a:pt x="343" y="137"/>
                  </a:lnTo>
                  <a:lnTo>
                    <a:pt x="343" y="210"/>
                  </a:lnTo>
                  <a:lnTo>
                    <a:pt x="294" y="210"/>
                  </a:lnTo>
                  <a:lnTo>
                    <a:pt x="284" y="234"/>
                  </a:lnTo>
                  <a:lnTo>
                    <a:pt x="315" y="264"/>
                  </a:lnTo>
                  <a:lnTo>
                    <a:pt x="319" y="268"/>
                  </a:lnTo>
                  <a:lnTo>
                    <a:pt x="315" y="272"/>
                  </a:lnTo>
                  <a:lnTo>
                    <a:pt x="270" y="316"/>
                  </a:lnTo>
                  <a:lnTo>
                    <a:pt x="266" y="320"/>
                  </a:lnTo>
                  <a:lnTo>
                    <a:pt x="262" y="316"/>
                  </a:lnTo>
                  <a:lnTo>
                    <a:pt x="232" y="286"/>
                  </a:lnTo>
                  <a:lnTo>
                    <a:pt x="209" y="295"/>
                  </a:lnTo>
                  <a:lnTo>
                    <a:pt x="209" y="344"/>
                  </a:lnTo>
                  <a:lnTo>
                    <a:pt x="136" y="344"/>
                  </a:lnTo>
                  <a:lnTo>
                    <a:pt x="136" y="296"/>
                  </a:lnTo>
                  <a:lnTo>
                    <a:pt x="111" y="287"/>
                  </a:lnTo>
                  <a:lnTo>
                    <a:pt x="81" y="316"/>
                  </a:lnTo>
                  <a:lnTo>
                    <a:pt x="77" y="320"/>
                  </a:lnTo>
                  <a:lnTo>
                    <a:pt x="73" y="316"/>
                  </a:lnTo>
                  <a:lnTo>
                    <a:pt x="29" y="272"/>
                  </a:lnTo>
                  <a:lnTo>
                    <a:pt x="25" y="268"/>
                  </a:lnTo>
                  <a:lnTo>
                    <a:pt x="29" y="264"/>
                  </a:lnTo>
                  <a:lnTo>
                    <a:pt x="59" y="235"/>
                  </a:lnTo>
                  <a:lnTo>
                    <a:pt x="47" y="209"/>
                  </a:lnTo>
                  <a:lnTo>
                    <a:pt x="0" y="209"/>
                  </a:lnTo>
                  <a:lnTo>
                    <a:pt x="0" y="134"/>
                  </a:lnTo>
                  <a:lnTo>
                    <a:pt x="48" y="134"/>
                  </a:lnTo>
                  <a:lnTo>
                    <a:pt x="59" y="110"/>
                  </a:lnTo>
                  <a:lnTo>
                    <a:pt x="29" y="80"/>
                  </a:lnTo>
                  <a:lnTo>
                    <a:pt x="25" y="76"/>
                  </a:lnTo>
                  <a:lnTo>
                    <a:pt x="29" y="73"/>
                  </a:lnTo>
                  <a:lnTo>
                    <a:pt x="77" y="24"/>
                  </a:lnTo>
                  <a:lnTo>
                    <a:pt x="81" y="28"/>
                  </a:lnTo>
                  <a:lnTo>
                    <a:pt x="111" y="58"/>
                  </a:lnTo>
                  <a:lnTo>
                    <a:pt x="133" y="4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1945800" y="3004633"/>
              <a:ext cx="164327" cy="164327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5" y="47"/>
                  </a:moveTo>
                  <a:lnTo>
                    <a:pt x="70" y="50"/>
                  </a:lnTo>
                  <a:lnTo>
                    <a:pt x="58" y="59"/>
                  </a:lnTo>
                  <a:lnTo>
                    <a:pt x="50" y="71"/>
                  </a:lnTo>
                  <a:lnTo>
                    <a:pt x="47" y="85"/>
                  </a:lnTo>
                  <a:lnTo>
                    <a:pt x="50" y="101"/>
                  </a:lnTo>
                  <a:lnTo>
                    <a:pt x="58" y="113"/>
                  </a:lnTo>
                  <a:lnTo>
                    <a:pt x="70" y="121"/>
                  </a:lnTo>
                  <a:lnTo>
                    <a:pt x="85" y="125"/>
                  </a:lnTo>
                  <a:lnTo>
                    <a:pt x="100" y="121"/>
                  </a:lnTo>
                  <a:lnTo>
                    <a:pt x="113" y="113"/>
                  </a:lnTo>
                  <a:lnTo>
                    <a:pt x="121" y="101"/>
                  </a:lnTo>
                  <a:lnTo>
                    <a:pt x="123" y="85"/>
                  </a:lnTo>
                  <a:lnTo>
                    <a:pt x="121" y="71"/>
                  </a:lnTo>
                  <a:lnTo>
                    <a:pt x="113" y="59"/>
                  </a:lnTo>
                  <a:lnTo>
                    <a:pt x="100" y="50"/>
                  </a:lnTo>
                  <a:lnTo>
                    <a:pt x="85" y="47"/>
                  </a:lnTo>
                  <a:close/>
                  <a:moveTo>
                    <a:pt x="67" y="0"/>
                  </a:moveTo>
                  <a:lnTo>
                    <a:pt x="104" y="0"/>
                  </a:lnTo>
                  <a:lnTo>
                    <a:pt x="104" y="24"/>
                  </a:lnTo>
                  <a:lnTo>
                    <a:pt x="110" y="26"/>
                  </a:lnTo>
                  <a:lnTo>
                    <a:pt x="115" y="29"/>
                  </a:lnTo>
                  <a:lnTo>
                    <a:pt x="131" y="13"/>
                  </a:lnTo>
                  <a:lnTo>
                    <a:pt x="132" y="12"/>
                  </a:lnTo>
                  <a:lnTo>
                    <a:pt x="135" y="13"/>
                  </a:lnTo>
                  <a:lnTo>
                    <a:pt x="157" y="36"/>
                  </a:lnTo>
                  <a:lnTo>
                    <a:pt x="159" y="38"/>
                  </a:lnTo>
                  <a:lnTo>
                    <a:pt x="157" y="39"/>
                  </a:lnTo>
                  <a:lnTo>
                    <a:pt x="142" y="55"/>
                  </a:lnTo>
                  <a:lnTo>
                    <a:pt x="144" y="62"/>
                  </a:lnTo>
                  <a:lnTo>
                    <a:pt x="147" y="68"/>
                  </a:lnTo>
                  <a:lnTo>
                    <a:pt x="170" y="68"/>
                  </a:lnTo>
                  <a:lnTo>
                    <a:pt x="170" y="105"/>
                  </a:lnTo>
                  <a:lnTo>
                    <a:pt x="147" y="105"/>
                  </a:lnTo>
                  <a:lnTo>
                    <a:pt x="144" y="110"/>
                  </a:lnTo>
                  <a:lnTo>
                    <a:pt x="142" y="117"/>
                  </a:lnTo>
                  <a:lnTo>
                    <a:pt x="157" y="131"/>
                  </a:lnTo>
                  <a:lnTo>
                    <a:pt x="159" y="134"/>
                  </a:lnTo>
                  <a:lnTo>
                    <a:pt x="157" y="135"/>
                  </a:lnTo>
                  <a:lnTo>
                    <a:pt x="135" y="157"/>
                  </a:lnTo>
                  <a:lnTo>
                    <a:pt x="132" y="160"/>
                  </a:lnTo>
                  <a:lnTo>
                    <a:pt x="131" y="157"/>
                  </a:lnTo>
                  <a:lnTo>
                    <a:pt x="115" y="143"/>
                  </a:lnTo>
                  <a:lnTo>
                    <a:pt x="110" y="144"/>
                  </a:lnTo>
                  <a:lnTo>
                    <a:pt x="105" y="147"/>
                  </a:lnTo>
                  <a:lnTo>
                    <a:pt x="105" y="170"/>
                  </a:lnTo>
                  <a:lnTo>
                    <a:pt x="67" y="170"/>
                  </a:lnTo>
                  <a:lnTo>
                    <a:pt x="67" y="147"/>
                  </a:lnTo>
                  <a:lnTo>
                    <a:pt x="62" y="146"/>
                  </a:lnTo>
                  <a:lnTo>
                    <a:pt x="55" y="143"/>
                  </a:lnTo>
                  <a:lnTo>
                    <a:pt x="41" y="157"/>
                  </a:lnTo>
                  <a:lnTo>
                    <a:pt x="38" y="160"/>
                  </a:lnTo>
                  <a:lnTo>
                    <a:pt x="37" y="157"/>
                  </a:lnTo>
                  <a:lnTo>
                    <a:pt x="15" y="135"/>
                  </a:lnTo>
                  <a:lnTo>
                    <a:pt x="12" y="134"/>
                  </a:lnTo>
                  <a:lnTo>
                    <a:pt x="15" y="131"/>
                  </a:lnTo>
                  <a:lnTo>
                    <a:pt x="29" y="117"/>
                  </a:lnTo>
                  <a:lnTo>
                    <a:pt x="26" y="110"/>
                  </a:lnTo>
                  <a:lnTo>
                    <a:pt x="24" y="104"/>
                  </a:lnTo>
                  <a:lnTo>
                    <a:pt x="0" y="104"/>
                  </a:lnTo>
                  <a:lnTo>
                    <a:pt x="0" y="67"/>
                  </a:lnTo>
                  <a:lnTo>
                    <a:pt x="24" y="67"/>
                  </a:lnTo>
                  <a:lnTo>
                    <a:pt x="26" y="60"/>
                  </a:lnTo>
                  <a:lnTo>
                    <a:pt x="29" y="55"/>
                  </a:lnTo>
                  <a:lnTo>
                    <a:pt x="15" y="39"/>
                  </a:lnTo>
                  <a:lnTo>
                    <a:pt x="12" y="38"/>
                  </a:lnTo>
                  <a:lnTo>
                    <a:pt x="15" y="36"/>
                  </a:lnTo>
                  <a:lnTo>
                    <a:pt x="37" y="13"/>
                  </a:lnTo>
                  <a:lnTo>
                    <a:pt x="38" y="12"/>
                  </a:lnTo>
                  <a:lnTo>
                    <a:pt x="41" y="13"/>
                  </a:lnTo>
                  <a:lnTo>
                    <a:pt x="55" y="29"/>
                  </a:lnTo>
                  <a:lnTo>
                    <a:pt x="60" y="26"/>
                  </a:lnTo>
                  <a:lnTo>
                    <a:pt x="67" y="2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1426721" y="3109995"/>
              <a:ext cx="175926" cy="175926"/>
            </a:xfrm>
            <a:custGeom>
              <a:avLst/>
              <a:gdLst/>
              <a:ahLst/>
              <a:cxnLst/>
              <a:rect l="l" t="t" r="r" b="b"/>
              <a:pathLst>
                <a:path w="182" h="182" extrusionOk="0">
                  <a:moveTo>
                    <a:pt x="90" y="50"/>
                  </a:moveTo>
                  <a:lnTo>
                    <a:pt x="75" y="54"/>
                  </a:lnTo>
                  <a:lnTo>
                    <a:pt x="62" y="61"/>
                  </a:lnTo>
                  <a:lnTo>
                    <a:pt x="52" y="75"/>
                  </a:lnTo>
                  <a:lnTo>
                    <a:pt x="50" y="90"/>
                  </a:lnTo>
                  <a:lnTo>
                    <a:pt x="52" y="106"/>
                  </a:lnTo>
                  <a:lnTo>
                    <a:pt x="62" y="119"/>
                  </a:lnTo>
                  <a:lnTo>
                    <a:pt x="75" y="128"/>
                  </a:lnTo>
                  <a:lnTo>
                    <a:pt x="90" y="131"/>
                  </a:lnTo>
                  <a:lnTo>
                    <a:pt x="106" y="128"/>
                  </a:lnTo>
                  <a:lnTo>
                    <a:pt x="119" y="119"/>
                  </a:lnTo>
                  <a:lnTo>
                    <a:pt x="128" y="106"/>
                  </a:lnTo>
                  <a:lnTo>
                    <a:pt x="131" y="90"/>
                  </a:lnTo>
                  <a:lnTo>
                    <a:pt x="128" y="75"/>
                  </a:lnTo>
                  <a:lnTo>
                    <a:pt x="119" y="61"/>
                  </a:lnTo>
                  <a:lnTo>
                    <a:pt x="106" y="54"/>
                  </a:lnTo>
                  <a:lnTo>
                    <a:pt x="90" y="50"/>
                  </a:lnTo>
                  <a:close/>
                  <a:moveTo>
                    <a:pt x="71" y="0"/>
                  </a:moveTo>
                  <a:lnTo>
                    <a:pt x="110" y="0"/>
                  </a:lnTo>
                  <a:lnTo>
                    <a:pt x="110" y="26"/>
                  </a:lnTo>
                  <a:lnTo>
                    <a:pt x="117" y="27"/>
                  </a:lnTo>
                  <a:lnTo>
                    <a:pt x="123" y="30"/>
                  </a:lnTo>
                  <a:lnTo>
                    <a:pt x="139" y="14"/>
                  </a:lnTo>
                  <a:lnTo>
                    <a:pt x="140" y="13"/>
                  </a:lnTo>
                  <a:lnTo>
                    <a:pt x="143" y="14"/>
                  </a:lnTo>
                  <a:lnTo>
                    <a:pt x="166" y="38"/>
                  </a:lnTo>
                  <a:lnTo>
                    <a:pt x="169" y="40"/>
                  </a:lnTo>
                  <a:lnTo>
                    <a:pt x="166" y="42"/>
                  </a:lnTo>
                  <a:lnTo>
                    <a:pt x="151" y="59"/>
                  </a:lnTo>
                  <a:lnTo>
                    <a:pt x="153" y="65"/>
                  </a:lnTo>
                  <a:lnTo>
                    <a:pt x="156" y="72"/>
                  </a:lnTo>
                  <a:lnTo>
                    <a:pt x="182" y="72"/>
                  </a:lnTo>
                  <a:lnTo>
                    <a:pt x="182" y="111"/>
                  </a:lnTo>
                  <a:lnTo>
                    <a:pt x="156" y="111"/>
                  </a:lnTo>
                  <a:lnTo>
                    <a:pt x="153" y="118"/>
                  </a:lnTo>
                  <a:lnTo>
                    <a:pt x="151" y="123"/>
                  </a:lnTo>
                  <a:lnTo>
                    <a:pt x="166" y="139"/>
                  </a:lnTo>
                  <a:lnTo>
                    <a:pt x="169" y="141"/>
                  </a:lnTo>
                  <a:lnTo>
                    <a:pt x="166" y="144"/>
                  </a:lnTo>
                  <a:lnTo>
                    <a:pt x="143" y="168"/>
                  </a:lnTo>
                  <a:lnTo>
                    <a:pt x="140" y="169"/>
                  </a:lnTo>
                  <a:lnTo>
                    <a:pt x="139" y="168"/>
                  </a:lnTo>
                  <a:lnTo>
                    <a:pt x="123" y="150"/>
                  </a:lnTo>
                  <a:lnTo>
                    <a:pt x="117" y="153"/>
                  </a:lnTo>
                  <a:lnTo>
                    <a:pt x="111" y="156"/>
                  </a:lnTo>
                  <a:lnTo>
                    <a:pt x="111" y="182"/>
                  </a:lnTo>
                  <a:lnTo>
                    <a:pt x="72" y="182"/>
                  </a:lnTo>
                  <a:lnTo>
                    <a:pt x="72" y="156"/>
                  </a:lnTo>
                  <a:lnTo>
                    <a:pt x="66" y="154"/>
                  </a:lnTo>
                  <a:lnTo>
                    <a:pt x="59" y="152"/>
                  </a:lnTo>
                  <a:lnTo>
                    <a:pt x="43" y="168"/>
                  </a:lnTo>
                  <a:lnTo>
                    <a:pt x="41" y="169"/>
                  </a:lnTo>
                  <a:lnTo>
                    <a:pt x="39" y="168"/>
                  </a:lnTo>
                  <a:lnTo>
                    <a:pt x="16" y="144"/>
                  </a:lnTo>
                  <a:lnTo>
                    <a:pt x="13" y="141"/>
                  </a:lnTo>
                  <a:lnTo>
                    <a:pt x="16" y="139"/>
                  </a:lnTo>
                  <a:lnTo>
                    <a:pt x="30" y="124"/>
                  </a:lnTo>
                  <a:lnTo>
                    <a:pt x="28" y="116"/>
                  </a:lnTo>
                  <a:lnTo>
                    <a:pt x="25" y="110"/>
                  </a:lnTo>
                  <a:lnTo>
                    <a:pt x="0" y="110"/>
                  </a:lnTo>
                  <a:lnTo>
                    <a:pt x="0" y="71"/>
                  </a:lnTo>
                  <a:lnTo>
                    <a:pt x="25" y="71"/>
                  </a:lnTo>
                  <a:lnTo>
                    <a:pt x="28" y="64"/>
                  </a:lnTo>
                  <a:lnTo>
                    <a:pt x="30" y="58"/>
                  </a:lnTo>
                  <a:lnTo>
                    <a:pt x="16" y="42"/>
                  </a:lnTo>
                  <a:lnTo>
                    <a:pt x="13" y="40"/>
                  </a:lnTo>
                  <a:lnTo>
                    <a:pt x="16" y="38"/>
                  </a:lnTo>
                  <a:lnTo>
                    <a:pt x="39" y="14"/>
                  </a:lnTo>
                  <a:lnTo>
                    <a:pt x="41" y="13"/>
                  </a:lnTo>
                  <a:lnTo>
                    <a:pt x="43" y="14"/>
                  </a:lnTo>
                  <a:lnTo>
                    <a:pt x="59" y="30"/>
                  </a:lnTo>
                  <a:lnTo>
                    <a:pt x="64" y="27"/>
                  </a:lnTo>
                  <a:lnTo>
                    <a:pt x="71" y="2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2444580" y="2236163"/>
              <a:ext cx="237791" cy="238758"/>
            </a:xfrm>
            <a:custGeom>
              <a:avLst/>
              <a:gdLst/>
              <a:ahLst/>
              <a:cxnLst/>
              <a:rect l="l" t="t" r="r" b="b"/>
              <a:pathLst>
                <a:path w="246" h="247" extrusionOk="0">
                  <a:moveTo>
                    <a:pt x="126" y="68"/>
                  </a:moveTo>
                  <a:lnTo>
                    <a:pt x="108" y="71"/>
                  </a:lnTo>
                  <a:lnTo>
                    <a:pt x="93" y="78"/>
                  </a:lnTo>
                  <a:lnTo>
                    <a:pt x="80" y="88"/>
                  </a:lnTo>
                  <a:lnTo>
                    <a:pt x="72" y="104"/>
                  </a:lnTo>
                  <a:lnTo>
                    <a:pt x="68" y="121"/>
                  </a:lnTo>
                  <a:lnTo>
                    <a:pt x="70" y="138"/>
                  </a:lnTo>
                  <a:lnTo>
                    <a:pt x="76" y="154"/>
                  </a:lnTo>
                  <a:lnTo>
                    <a:pt x="88" y="165"/>
                  </a:lnTo>
                  <a:lnTo>
                    <a:pt x="102" y="175"/>
                  </a:lnTo>
                  <a:lnTo>
                    <a:pt x="119" y="178"/>
                  </a:lnTo>
                  <a:lnTo>
                    <a:pt x="136" y="176"/>
                  </a:lnTo>
                  <a:lnTo>
                    <a:pt x="152" y="169"/>
                  </a:lnTo>
                  <a:lnTo>
                    <a:pt x="164" y="159"/>
                  </a:lnTo>
                  <a:lnTo>
                    <a:pt x="173" y="144"/>
                  </a:lnTo>
                  <a:lnTo>
                    <a:pt x="177" y="127"/>
                  </a:lnTo>
                  <a:lnTo>
                    <a:pt x="176" y="109"/>
                  </a:lnTo>
                  <a:lnTo>
                    <a:pt x="168" y="95"/>
                  </a:lnTo>
                  <a:lnTo>
                    <a:pt x="157" y="82"/>
                  </a:lnTo>
                  <a:lnTo>
                    <a:pt x="143" y="72"/>
                  </a:lnTo>
                  <a:lnTo>
                    <a:pt x="126" y="68"/>
                  </a:lnTo>
                  <a:close/>
                  <a:moveTo>
                    <a:pt x="104" y="0"/>
                  </a:moveTo>
                  <a:lnTo>
                    <a:pt x="108" y="0"/>
                  </a:lnTo>
                  <a:lnTo>
                    <a:pt x="152" y="3"/>
                  </a:lnTo>
                  <a:lnTo>
                    <a:pt x="156" y="4"/>
                  </a:lnTo>
                  <a:lnTo>
                    <a:pt x="156" y="8"/>
                  </a:lnTo>
                  <a:lnTo>
                    <a:pt x="153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93" y="25"/>
                  </a:lnTo>
                  <a:lnTo>
                    <a:pt x="197" y="23"/>
                  </a:lnTo>
                  <a:lnTo>
                    <a:pt x="198" y="25"/>
                  </a:lnTo>
                  <a:lnTo>
                    <a:pt x="228" y="59"/>
                  </a:lnTo>
                  <a:lnTo>
                    <a:pt x="231" y="62"/>
                  </a:lnTo>
                  <a:lnTo>
                    <a:pt x="228" y="65"/>
                  </a:lnTo>
                  <a:lnTo>
                    <a:pt x="206" y="85"/>
                  </a:lnTo>
                  <a:lnTo>
                    <a:pt x="208" y="93"/>
                  </a:lnTo>
                  <a:lnTo>
                    <a:pt x="211" y="102"/>
                  </a:lnTo>
                  <a:lnTo>
                    <a:pt x="243" y="105"/>
                  </a:lnTo>
                  <a:lnTo>
                    <a:pt x="246" y="105"/>
                  </a:lnTo>
                  <a:lnTo>
                    <a:pt x="245" y="109"/>
                  </a:lnTo>
                  <a:lnTo>
                    <a:pt x="243" y="154"/>
                  </a:lnTo>
                  <a:lnTo>
                    <a:pt x="243" y="157"/>
                  </a:lnTo>
                  <a:lnTo>
                    <a:pt x="239" y="157"/>
                  </a:lnTo>
                  <a:lnTo>
                    <a:pt x="208" y="156"/>
                  </a:lnTo>
                  <a:lnTo>
                    <a:pt x="205" y="164"/>
                  </a:lnTo>
                  <a:lnTo>
                    <a:pt x="201" y="172"/>
                  </a:lnTo>
                  <a:lnTo>
                    <a:pt x="220" y="194"/>
                  </a:lnTo>
                  <a:lnTo>
                    <a:pt x="223" y="198"/>
                  </a:lnTo>
                  <a:lnTo>
                    <a:pt x="220" y="199"/>
                  </a:lnTo>
                  <a:lnTo>
                    <a:pt x="186" y="230"/>
                  </a:lnTo>
                  <a:lnTo>
                    <a:pt x="184" y="232"/>
                  </a:lnTo>
                  <a:lnTo>
                    <a:pt x="181" y="230"/>
                  </a:lnTo>
                  <a:lnTo>
                    <a:pt x="160" y="207"/>
                  </a:lnTo>
                  <a:lnTo>
                    <a:pt x="152" y="210"/>
                  </a:lnTo>
                  <a:lnTo>
                    <a:pt x="144" y="212"/>
                  </a:lnTo>
                  <a:lnTo>
                    <a:pt x="143" y="243"/>
                  </a:lnTo>
                  <a:lnTo>
                    <a:pt x="143" y="247"/>
                  </a:lnTo>
                  <a:lnTo>
                    <a:pt x="139" y="247"/>
                  </a:lnTo>
                  <a:lnTo>
                    <a:pt x="95" y="244"/>
                  </a:lnTo>
                  <a:lnTo>
                    <a:pt x="91" y="244"/>
                  </a:lnTo>
                  <a:lnTo>
                    <a:pt x="91" y="240"/>
                  </a:lnTo>
                  <a:lnTo>
                    <a:pt x="92" y="210"/>
                  </a:lnTo>
                  <a:lnTo>
                    <a:pt x="84" y="206"/>
                  </a:lnTo>
                  <a:lnTo>
                    <a:pt x="75" y="202"/>
                  </a:lnTo>
                  <a:lnTo>
                    <a:pt x="53" y="222"/>
                  </a:lnTo>
                  <a:lnTo>
                    <a:pt x="50" y="224"/>
                  </a:lnTo>
                  <a:lnTo>
                    <a:pt x="47" y="222"/>
                  </a:lnTo>
                  <a:lnTo>
                    <a:pt x="17" y="188"/>
                  </a:lnTo>
                  <a:lnTo>
                    <a:pt x="15" y="185"/>
                  </a:lnTo>
                  <a:lnTo>
                    <a:pt x="17" y="182"/>
                  </a:lnTo>
                  <a:lnTo>
                    <a:pt x="40" y="163"/>
                  </a:lnTo>
                  <a:lnTo>
                    <a:pt x="36" y="154"/>
                  </a:lnTo>
                  <a:lnTo>
                    <a:pt x="33" y="144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38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7" y="89"/>
                  </a:lnTo>
                  <a:lnTo>
                    <a:pt x="37" y="92"/>
                  </a:lnTo>
                  <a:lnTo>
                    <a:pt x="41" y="83"/>
                  </a:lnTo>
                  <a:lnTo>
                    <a:pt x="45" y="75"/>
                  </a:lnTo>
                  <a:lnTo>
                    <a:pt x="25" y="53"/>
                  </a:lnTo>
                  <a:lnTo>
                    <a:pt x="22" y="50"/>
                  </a:lnTo>
                  <a:lnTo>
                    <a:pt x="26" y="47"/>
                  </a:lnTo>
                  <a:lnTo>
                    <a:pt x="59" y="17"/>
                  </a:lnTo>
                  <a:lnTo>
                    <a:pt x="62" y="15"/>
                  </a:lnTo>
                  <a:lnTo>
                    <a:pt x="64" y="17"/>
                  </a:lnTo>
                  <a:lnTo>
                    <a:pt x="85" y="40"/>
                  </a:lnTo>
                  <a:lnTo>
                    <a:pt x="93" y="37"/>
                  </a:lnTo>
                  <a:lnTo>
                    <a:pt x="101" y="34"/>
                  </a:lnTo>
                  <a:lnTo>
                    <a:pt x="104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1385155" y="890616"/>
              <a:ext cx="785869" cy="784903"/>
            </a:xfrm>
            <a:custGeom>
              <a:avLst/>
              <a:gdLst/>
              <a:ahLst/>
              <a:cxnLst/>
              <a:rect l="l" t="t" r="r" b="b"/>
              <a:pathLst>
                <a:path w="813" h="812" extrusionOk="0">
                  <a:moveTo>
                    <a:pt x="406" y="177"/>
                  </a:moveTo>
                  <a:lnTo>
                    <a:pt x="365" y="181"/>
                  </a:lnTo>
                  <a:lnTo>
                    <a:pt x="326" y="192"/>
                  </a:lnTo>
                  <a:lnTo>
                    <a:pt x="291" y="209"/>
                  </a:lnTo>
                  <a:lnTo>
                    <a:pt x="259" y="231"/>
                  </a:lnTo>
                  <a:lnTo>
                    <a:pt x="232" y="258"/>
                  </a:lnTo>
                  <a:lnTo>
                    <a:pt x="209" y="291"/>
                  </a:lnTo>
                  <a:lnTo>
                    <a:pt x="192" y="326"/>
                  </a:lnTo>
                  <a:lnTo>
                    <a:pt x="182" y="366"/>
                  </a:lnTo>
                  <a:lnTo>
                    <a:pt x="178" y="406"/>
                  </a:lnTo>
                  <a:lnTo>
                    <a:pt x="182" y="447"/>
                  </a:lnTo>
                  <a:lnTo>
                    <a:pt x="192" y="486"/>
                  </a:lnTo>
                  <a:lnTo>
                    <a:pt x="209" y="522"/>
                  </a:lnTo>
                  <a:lnTo>
                    <a:pt x="232" y="553"/>
                  </a:lnTo>
                  <a:lnTo>
                    <a:pt x="259" y="580"/>
                  </a:lnTo>
                  <a:lnTo>
                    <a:pt x="291" y="604"/>
                  </a:lnTo>
                  <a:lnTo>
                    <a:pt x="326" y="620"/>
                  </a:lnTo>
                  <a:lnTo>
                    <a:pt x="365" y="632"/>
                  </a:lnTo>
                  <a:lnTo>
                    <a:pt x="406" y="634"/>
                  </a:lnTo>
                  <a:lnTo>
                    <a:pt x="448" y="632"/>
                  </a:lnTo>
                  <a:lnTo>
                    <a:pt x="486" y="620"/>
                  </a:lnTo>
                  <a:lnTo>
                    <a:pt x="521" y="604"/>
                  </a:lnTo>
                  <a:lnTo>
                    <a:pt x="554" y="580"/>
                  </a:lnTo>
                  <a:lnTo>
                    <a:pt x="581" y="553"/>
                  </a:lnTo>
                  <a:lnTo>
                    <a:pt x="604" y="522"/>
                  </a:lnTo>
                  <a:lnTo>
                    <a:pt x="621" y="486"/>
                  </a:lnTo>
                  <a:lnTo>
                    <a:pt x="631" y="447"/>
                  </a:lnTo>
                  <a:lnTo>
                    <a:pt x="635" y="406"/>
                  </a:lnTo>
                  <a:lnTo>
                    <a:pt x="631" y="366"/>
                  </a:lnTo>
                  <a:lnTo>
                    <a:pt x="621" y="326"/>
                  </a:lnTo>
                  <a:lnTo>
                    <a:pt x="604" y="291"/>
                  </a:lnTo>
                  <a:lnTo>
                    <a:pt x="581" y="258"/>
                  </a:lnTo>
                  <a:lnTo>
                    <a:pt x="554" y="231"/>
                  </a:lnTo>
                  <a:lnTo>
                    <a:pt x="521" y="209"/>
                  </a:lnTo>
                  <a:lnTo>
                    <a:pt x="486" y="192"/>
                  </a:lnTo>
                  <a:lnTo>
                    <a:pt x="448" y="181"/>
                  </a:lnTo>
                  <a:lnTo>
                    <a:pt x="406" y="177"/>
                  </a:lnTo>
                  <a:close/>
                  <a:moveTo>
                    <a:pt x="355" y="0"/>
                  </a:moveTo>
                  <a:lnTo>
                    <a:pt x="457" y="0"/>
                  </a:lnTo>
                  <a:lnTo>
                    <a:pt x="457" y="80"/>
                  </a:lnTo>
                  <a:lnTo>
                    <a:pt x="492" y="88"/>
                  </a:lnTo>
                  <a:lnTo>
                    <a:pt x="525" y="99"/>
                  </a:lnTo>
                  <a:lnTo>
                    <a:pt x="566" y="29"/>
                  </a:lnTo>
                  <a:lnTo>
                    <a:pt x="653" y="80"/>
                  </a:lnTo>
                  <a:lnTo>
                    <a:pt x="613" y="150"/>
                  </a:lnTo>
                  <a:lnTo>
                    <a:pt x="639" y="173"/>
                  </a:lnTo>
                  <a:lnTo>
                    <a:pt x="664" y="199"/>
                  </a:lnTo>
                  <a:lnTo>
                    <a:pt x="733" y="159"/>
                  </a:lnTo>
                  <a:lnTo>
                    <a:pt x="783" y="247"/>
                  </a:lnTo>
                  <a:lnTo>
                    <a:pt x="714" y="287"/>
                  </a:lnTo>
                  <a:lnTo>
                    <a:pt x="726" y="320"/>
                  </a:lnTo>
                  <a:lnTo>
                    <a:pt x="732" y="355"/>
                  </a:lnTo>
                  <a:lnTo>
                    <a:pt x="813" y="355"/>
                  </a:lnTo>
                  <a:lnTo>
                    <a:pt x="813" y="457"/>
                  </a:lnTo>
                  <a:lnTo>
                    <a:pt x="732" y="457"/>
                  </a:lnTo>
                  <a:lnTo>
                    <a:pt x="726" y="491"/>
                  </a:lnTo>
                  <a:lnTo>
                    <a:pt x="714" y="525"/>
                  </a:lnTo>
                  <a:lnTo>
                    <a:pt x="783" y="565"/>
                  </a:lnTo>
                  <a:lnTo>
                    <a:pt x="733" y="654"/>
                  </a:lnTo>
                  <a:lnTo>
                    <a:pt x="664" y="613"/>
                  </a:lnTo>
                  <a:lnTo>
                    <a:pt x="639" y="639"/>
                  </a:lnTo>
                  <a:lnTo>
                    <a:pt x="613" y="663"/>
                  </a:lnTo>
                  <a:lnTo>
                    <a:pt x="653" y="732"/>
                  </a:lnTo>
                  <a:lnTo>
                    <a:pt x="566" y="783"/>
                  </a:lnTo>
                  <a:lnTo>
                    <a:pt x="525" y="714"/>
                  </a:lnTo>
                  <a:lnTo>
                    <a:pt x="492" y="725"/>
                  </a:lnTo>
                  <a:lnTo>
                    <a:pt x="457" y="732"/>
                  </a:lnTo>
                  <a:lnTo>
                    <a:pt x="457" y="812"/>
                  </a:lnTo>
                  <a:lnTo>
                    <a:pt x="355" y="812"/>
                  </a:lnTo>
                  <a:lnTo>
                    <a:pt x="355" y="732"/>
                  </a:lnTo>
                  <a:lnTo>
                    <a:pt x="321" y="725"/>
                  </a:lnTo>
                  <a:lnTo>
                    <a:pt x="287" y="714"/>
                  </a:lnTo>
                  <a:lnTo>
                    <a:pt x="247" y="783"/>
                  </a:lnTo>
                  <a:lnTo>
                    <a:pt x="160" y="732"/>
                  </a:lnTo>
                  <a:lnTo>
                    <a:pt x="199" y="663"/>
                  </a:lnTo>
                  <a:lnTo>
                    <a:pt x="173" y="639"/>
                  </a:lnTo>
                  <a:lnTo>
                    <a:pt x="149" y="613"/>
                  </a:lnTo>
                  <a:lnTo>
                    <a:pt x="80" y="654"/>
                  </a:lnTo>
                  <a:lnTo>
                    <a:pt x="29" y="565"/>
                  </a:lnTo>
                  <a:lnTo>
                    <a:pt x="98" y="525"/>
                  </a:lnTo>
                  <a:lnTo>
                    <a:pt x="88" y="491"/>
                  </a:lnTo>
                  <a:lnTo>
                    <a:pt x="81" y="457"/>
                  </a:lnTo>
                  <a:lnTo>
                    <a:pt x="0" y="457"/>
                  </a:lnTo>
                  <a:lnTo>
                    <a:pt x="0" y="355"/>
                  </a:lnTo>
                  <a:lnTo>
                    <a:pt x="81" y="355"/>
                  </a:lnTo>
                  <a:lnTo>
                    <a:pt x="88" y="320"/>
                  </a:lnTo>
                  <a:lnTo>
                    <a:pt x="98" y="287"/>
                  </a:lnTo>
                  <a:lnTo>
                    <a:pt x="29" y="247"/>
                  </a:lnTo>
                  <a:lnTo>
                    <a:pt x="80" y="159"/>
                  </a:lnTo>
                  <a:lnTo>
                    <a:pt x="149" y="199"/>
                  </a:lnTo>
                  <a:lnTo>
                    <a:pt x="173" y="173"/>
                  </a:lnTo>
                  <a:lnTo>
                    <a:pt x="199" y="150"/>
                  </a:lnTo>
                  <a:lnTo>
                    <a:pt x="160" y="80"/>
                  </a:lnTo>
                  <a:lnTo>
                    <a:pt x="247" y="29"/>
                  </a:lnTo>
                  <a:lnTo>
                    <a:pt x="287" y="99"/>
                  </a:lnTo>
                  <a:lnTo>
                    <a:pt x="321" y="88"/>
                  </a:lnTo>
                  <a:lnTo>
                    <a:pt x="355" y="8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1666445" y="1170938"/>
              <a:ext cx="223291" cy="225225"/>
            </a:xfrm>
            <a:custGeom>
              <a:avLst/>
              <a:gdLst/>
              <a:ahLst/>
              <a:cxnLst/>
              <a:rect l="l" t="t" r="r" b="b"/>
              <a:pathLst>
                <a:path w="231" h="233" extrusionOk="0">
                  <a:moveTo>
                    <a:pt x="115" y="0"/>
                  </a:moveTo>
                  <a:lnTo>
                    <a:pt x="142" y="4"/>
                  </a:lnTo>
                  <a:lnTo>
                    <a:pt x="166" y="12"/>
                  </a:lnTo>
                  <a:lnTo>
                    <a:pt x="188" y="26"/>
                  </a:lnTo>
                  <a:lnTo>
                    <a:pt x="205" y="43"/>
                  </a:lnTo>
                  <a:lnTo>
                    <a:pt x="220" y="65"/>
                  </a:lnTo>
                  <a:lnTo>
                    <a:pt x="229" y="90"/>
                  </a:lnTo>
                  <a:lnTo>
                    <a:pt x="231" y="116"/>
                  </a:lnTo>
                  <a:lnTo>
                    <a:pt x="229" y="142"/>
                  </a:lnTo>
                  <a:lnTo>
                    <a:pt x="220" y="167"/>
                  </a:lnTo>
                  <a:lnTo>
                    <a:pt x="205" y="188"/>
                  </a:lnTo>
                  <a:lnTo>
                    <a:pt x="188" y="207"/>
                  </a:lnTo>
                  <a:lnTo>
                    <a:pt x="166" y="220"/>
                  </a:lnTo>
                  <a:lnTo>
                    <a:pt x="142" y="229"/>
                  </a:lnTo>
                  <a:lnTo>
                    <a:pt x="115" y="233"/>
                  </a:lnTo>
                  <a:lnTo>
                    <a:pt x="89" y="229"/>
                  </a:lnTo>
                  <a:lnTo>
                    <a:pt x="64" y="220"/>
                  </a:lnTo>
                  <a:lnTo>
                    <a:pt x="43" y="207"/>
                  </a:lnTo>
                  <a:lnTo>
                    <a:pt x="25" y="188"/>
                  </a:lnTo>
                  <a:lnTo>
                    <a:pt x="11" y="167"/>
                  </a:lnTo>
                  <a:lnTo>
                    <a:pt x="2" y="142"/>
                  </a:lnTo>
                  <a:lnTo>
                    <a:pt x="0" y="116"/>
                  </a:lnTo>
                  <a:lnTo>
                    <a:pt x="2" y="90"/>
                  </a:lnTo>
                  <a:lnTo>
                    <a:pt x="11" y="65"/>
                  </a:lnTo>
                  <a:lnTo>
                    <a:pt x="25" y="43"/>
                  </a:lnTo>
                  <a:lnTo>
                    <a:pt x="43" y="26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2182624" y="1551790"/>
              <a:ext cx="676640" cy="675674"/>
            </a:xfrm>
            <a:custGeom>
              <a:avLst/>
              <a:gdLst/>
              <a:ahLst/>
              <a:cxnLst/>
              <a:rect l="l" t="t" r="r" b="b"/>
              <a:pathLst>
                <a:path w="700" h="699" extrusionOk="0">
                  <a:moveTo>
                    <a:pt x="339" y="154"/>
                  </a:moveTo>
                  <a:lnTo>
                    <a:pt x="300" y="161"/>
                  </a:lnTo>
                  <a:lnTo>
                    <a:pt x="263" y="174"/>
                  </a:lnTo>
                  <a:lnTo>
                    <a:pt x="232" y="194"/>
                  </a:lnTo>
                  <a:lnTo>
                    <a:pt x="204" y="220"/>
                  </a:lnTo>
                  <a:lnTo>
                    <a:pt x="182" y="250"/>
                  </a:lnTo>
                  <a:lnTo>
                    <a:pt x="165" y="284"/>
                  </a:lnTo>
                  <a:lnTo>
                    <a:pt x="156" y="321"/>
                  </a:lnTo>
                  <a:lnTo>
                    <a:pt x="155" y="360"/>
                  </a:lnTo>
                  <a:lnTo>
                    <a:pt x="161" y="399"/>
                  </a:lnTo>
                  <a:lnTo>
                    <a:pt x="174" y="436"/>
                  </a:lnTo>
                  <a:lnTo>
                    <a:pt x="194" y="467"/>
                  </a:lnTo>
                  <a:lnTo>
                    <a:pt x="220" y="495"/>
                  </a:lnTo>
                  <a:lnTo>
                    <a:pt x="250" y="517"/>
                  </a:lnTo>
                  <a:lnTo>
                    <a:pt x="284" y="534"/>
                  </a:lnTo>
                  <a:lnTo>
                    <a:pt x="321" y="543"/>
                  </a:lnTo>
                  <a:lnTo>
                    <a:pt x="360" y="545"/>
                  </a:lnTo>
                  <a:lnTo>
                    <a:pt x="400" y="538"/>
                  </a:lnTo>
                  <a:lnTo>
                    <a:pt x="436" y="525"/>
                  </a:lnTo>
                  <a:lnTo>
                    <a:pt x="468" y="505"/>
                  </a:lnTo>
                  <a:lnTo>
                    <a:pt x="495" y="479"/>
                  </a:lnTo>
                  <a:lnTo>
                    <a:pt x="517" y="449"/>
                  </a:lnTo>
                  <a:lnTo>
                    <a:pt x="534" y="415"/>
                  </a:lnTo>
                  <a:lnTo>
                    <a:pt x="544" y="378"/>
                  </a:lnTo>
                  <a:lnTo>
                    <a:pt x="545" y="339"/>
                  </a:lnTo>
                  <a:lnTo>
                    <a:pt x="538" y="300"/>
                  </a:lnTo>
                  <a:lnTo>
                    <a:pt x="525" y="263"/>
                  </a:lnTo>
                  <a:lnTo>
                    <a:pt x="506" y="232"/>
                  </a:lnTo>
                  <a:lnTo>
                    <a:pt x="479" y="204"/>
                  </a:lnTo>
                  <a:lnTo>
                    <a:pt x="449" y="182"/>
                  </a:lnTo>
                  <a:lnTo>
                    <a:pt x="415" y="165"/>
                  </a:lnTo>
                  <a:lnTo>
                    <a:pt x="379" y="156"/>
                  </a:lnTo>
                  <a:lnTo>
                    <a:pt x="339" y="154"/>
                  </a:lnTo>
                  <a:close/>
                  <a:moveTo>
                    <a:pt x="373" y="0"/>
                  </a:moveTo>
                  <a:lnTo>
                    <a:pt x="377" y="69"/>
                  </a:lnTo>
                  <a:lnTo>
                    <a:pt x="407" y="73"/>
                  </a:lnTo>
                  <a:lnTo>
                    <a:pt x="436" y="81"/>
                  </a:lnTo>
                  <a:lnTo>
                    <a:pt x="468" y="20"/>
                  </a:lnTo>
                  <a:lnTo>
                    <a:pt x="545" y="59"/>
                  </a:lnTo>
                  <a:lnTo>
                    <a:pt x="514" y="120"/>
                  </a:lnTo>
                  <a:lnTo>
                    <a:pt x="537" y="139"/>
                  </a:lnTo>
                  <a:lnTo>
                    <a:pt x="559" y="161"/>
                  </a:lnTo>
                  <a:lnTo>
                    <a:pt x="617" y="123"/>
                  </a:lnTo>
                  <a:lnTo>
                    <a:pt x="664" y="195"/>
                  </a:lnTo>
                  <a:lnTo>
                    <a:pt x="607" y="233"/>
                  </a:lnTo>
                  <a:lnTo>
                    <a:pt x="617" y="261"/>
                  </a:lnTo>
                  <a:lnTo>
                    <a:pt x="626" y="291"/>
                  </a:lnTo>
                  <a:lnTo>
                    <a:pt x="694" y="287"/>
                  </a:lnTo>
                  <a:lnTo>
                    <a:pt x="700" y="373"/>
                  </a:lnTo>
                  <a:lnTo>
                    <a:pt x="630" y="377"/>
                  </a:lnTo>
                  <a:lnTo>
                    <a:pt x="626" y="407"/>
                  </a:lnTo>
                  <a:lnTo>
                    <a:pt x="618" y="436"/>
                  </a:lnTo>
                  <a:lnTo>
                    <a:pt x="680" y="467"/>
                  </a:lnTo>
                  <a:lnTo>
                    <a:pt x="641" y="545"/>
                  </a:lnTo>
                  <a:lnTo>
                    <a:pt x="579" y="513"/>
                  </a:lnTo>
                  <a:lnTo>
                    <a:pt x="561" y="537"/>
                  </a:lnTo>
                  <a:lnTo>
                    <a:pt x="538" y="559"/>
                  </a:lnTo>
                  <a:lnTo>
                    <a:pt x="576" y="617"/>
                  </a:lnTo>
                  <a:lnTo>
                    <a:pt x="504" y="664"/>
                  </a:lnTo>
                  <a:lnTo>
                    <a:pt x="466" y="606"/>
                  </a:lnTo>
                  <a:lnTo>
                    <a:pt x="439" y="617"/>
                  </a:lnTo>
                  <a:lnTo>
                    <a:pt x="409" y="626"/>
                  </a:lnTo>
                  <a:lnTo>
                    <a:pt x="413" y="694"/>
                  </a:lnTo>
                  <a:lnTo>
                    <a:pt x="326" y="699"/>
                  </a:lnTo>
                  <a:lnTo>
                    <a:pt x="322" y="630"/>
                  </a:lnTo>
                  <a:lnTo>
                    <a:pt x="292" y="626"/>
                  </a:lnTo>
                  <a:lnTo>
                    <a:pt x="263" y="618"/>
                  </a:lnTo>
                  <a:lnTo>
                    <a:pt x="232" y="680"/>
                  </a:lnTo>
                  <a:lnTo>
                    <a:pt x="155" y="640"/>
                  </a:lnTo>
                  <a:lnTo>
                    <a:pt x="186" y="579"/>
                  </a:lnTo>
                  <a:lnTo>
                    <a:pt x="162" y="560"/>
                  </a:lnTo>
                  <a:lnTo>
                    <a:pt x="140" y="538"/>
                  </a:lnTo>
                  <a:lnTo>
                    <a:pt x="83" y="576"/>
                  </a:lnTo>
                  <a:lnTo>
                    <a:pt x="35" y="504"/>
                  </a:lnTo>
                  <a:lnTo>
                    <a:pt x="93" y="466"/>
                  </a:lnTo>
                  <a:lnTo>
                    <a:pt x="83" y="439"/>
                  </a:lnTo>
                  <a:lnTo>
                    <a:pt x="73" y="408"/>
                  </a:lnTo>
                  <a:lnTo>
                    <a:pt x="5" y="412"/>
                  </a:lnTo>
                  <a:lnTo>
                    <a:pt x="0" y="326"/>
                  </a:lnTo>
                  <a:lnTo>
                    <a:pt x="69" y="322"/>
                  </a:lnTo>
                  <a:lnTo>
                    <a:pt x="73" y="292"/>
                  </a:lnTo>
                  <a:lnTo>
                    <a:pt x="81" y="263"/>
                  </a:lnTo>
                  <a:lnTo>
                    <a:pt x="20" y="232"/>
                  </a:lnTo>
                  <a:lnTo>
                    <a:pt x="59" y="154"/>
                  </a:lnTo>
                  <a:lnTo>
                    <a:pt x="121" y="186"/>
                  </a:lnTo>
                  <a:lnTo>
                    <a:pt x="139" y="162"/>
                  </a:lnTo>
                  <a:lnTo>
                    <a:pt x="161" y="140"/>
                  </a:lnTo>
                  <a:lnTo>
                    <a:pt x="123" y="82"/>
                  </a:lnTo>
                  <a:lnTo>
                    <a:pt x="195" y="35"/>
                  </a:lnTo>
                  <a:lnTo>
                    <a:pt x="233" y="93"/>
                  </a:lnTo>
                  <a:lnTo>
                    <a:pt x="261" y="82"/>
                  </a:lnTo>
                  <a:lnTo>
                    <a:pt x="291" y="73"/>
                  </a:lnTo>
                  <a:lnTo>
                    <a:pt x="287" y="5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424281" y="1793447"/>
              <a:ext cx="192359" cy="192359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95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5" y="25"/>
                  </a:lnTo>
                  <a:lnTo>
                    <a:pt x="182" y="45"/>
                  </a:lnTo>
                  <a:lnTo>
                    <a:pt x="194" y="68"/>
                  </a:lnTo>
                  <a:lnTo>
                    <a:pt x="199" y="94"/>
                  </a:lnTo>
                  <a:lnTo>
                    <a:pt x="197" y="121"/>
                  </a:lnTo>
                  <a:lnTo>
                    <a:pt x="188" y="144"/>
                  </a:lnTo>
                  <a:lnTo>
                    <a:pt x="173" y="165"/>
                  </a:lnTo>
                  <a:lnTo>
                    <a:pt x="155" y="182"/>
                  </a:lnTo>
                  <a:lnTo>
                    <a:pt x="131" y="194"/>
                  </a:lnTo>
                  <a:lnTo>
                    <a:pt x="105" y="199"/>
                  </a:lnTo>
                  <a:lnTo>
                    <a:pt x="79" y="196"/>
                  </a:lnTo>
                  <a:lnTo>
                    <a:pt x="54" y="187"/>
                  </a:lnTo>
                  <a:lnTo>
                    <a:pt x="34" y="174"/>
                  </a:lnTo>
                  <a:lnTo>
                    <a:pt x="17" y="155"/>
                  </a:lnTo>
                  <a:lnTo>
                    <a:pt x="5" y="131"/>
                  </a:lnTo>
                  <a:lnTo>
                    <a:pt x="0" y="105"/>
                  </a:lnTo>
                  <a:lnTo>
                    <a:pt x="3" y="79"/>
                  </a:lnTo>
                  <a:lnTo>
                    <a:pt x="11" y="55"/>
                  </a:lnTo>
                  <a:lnTo>
                    <a:pt x="25" y="34"/>
                  </a:lnTo>
                  <a:lnTo>
                    <a:pt x="45" y="17"/>
                  </a:lnTo>
                  <a:lnTo>
                    <a:pt x="68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829344" y="2034138"/>
              <a:ext cx="316088" cy="315121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58" y="72"/>
                  </a:moveTo>
                  <a:lnTo>
                    <a:pt x="135" y="77"/>
                  </a:lnTo>
                  <a:lnTo>
                    <a:pt x="112" y="88"/>
                  </a:lnTo>
                  <a:lnTo>
                    <a:pt x="95" y="102"/>
                  </a:lnTo>
                  <a:lnTo>
                    <a:pt x="82" y="122"/>
                  </a:lnTo>
                  <a:lnTo>
                    <a:pt x="74" y="144"/>
                  </a:lnTo>
                  <a:lnTo>
                    <a:pt x="72" y="169"/>
                  </a:lnTo>
                  <a:lnTo>
                    <a:pt x="77" y="192"/>
                  </a:lnTo>
                  <a:lnTo>
                    <a:pt x="88" y="213"/>
                  </a:lnTo>
                  <a:lnTo>
                    <a:pt x="102" y="232"/>
                  </a:lnTo>
                  <a:lnTo>
                    <a:pt x="122" y="245"/>
                  </a:lnTo>
                  <a:lnTo>
                    <a:pt x="144" y="253"/>
                  </a:lnTo>
                  <a:lnTo>
                    <a:pt x="169" y="254"/>
                  </a:lnTo>
                  <a:lnTo>
                    <a:pt x="192" y="250"/>
                  </a:lnTo>
                  <a:lnTo>
                    <a:pt x="215" y="239"/>
                  </a:lnTo>
                  <a:lnTo>
                    <a:pt x="232" y="224"/>
                  </a:lnTo>
                  <a:lnTo>
                    <a:pt x="245" y="204"/>
                  </a:lnTo>
                  <a:lnTo>
                    <a:pt x="253" y="182"/>
                  </a:lnTo>
                  <a:lnTo>
                    <a:pt x="255" y="158"/>
                  </a:lnTo>
                  <a:lnTo>
                    <a:pt x="250" y="133"/>
                  </a:lnTo>
                  <a:lnTo>
                    <a:pt x="240" y="112"/>
                  </a:lnTo>
                  <a:lnTo>
                    <a:pt x="224" y="95"/>
                  </a:lnTo>
                  <a:lnTo>
                    <a:pt x="205" y="82"/>
                  </a:lnTo>
                  <a:lnTo>
                    <a:pt x="183" y="73"/>
                  </a:lnTo>
                  <a:lnTo>
                    <a:pt x="158" y="72"/>
                  </a:lnTo>
                  <a:close/>
                  <a:moveTo>
                    <a:pt x="174" y="0"/>
                  </a:moveTo>
                  <a:lnTo>
                    <a:pt x="177" y="33"/>
                  </a:lnTo>
                  <a:lnTo>
                    <a:pt x="204" y="38"/>
                  </a:lnTo>
                  <a:lnTo>
                    <a:pt x="219" y="9"/>
                  </a:lnTo>
                  <a:lnTo>
                    <a:pt x="255" y="27"/>
                  </a:lnTo>
                  <a:lnTo>
                    <a:pt x="241" y="56"/>
                  </a:lnTo>
                  <a:lnTo>
                    <a:pt x="262" y="74"/>
                  </a:lnTo>
                  <a:lnTo>
                    <a:pt x="288" y="57"/>
                  </a:lnTo>
                  <a:lnTo>
                    <a:pt x="310" y="91"/>
                  </a:lnTo>
                  <a:lnTo>
                    <a:pt x="284" y="109"/>
                  </a:lnTo>
                  <a:lnTo>
                    <a:pt x="292" y="136"/>
                  </a:lnTo>
                  <a:lnTo>
                    <a:pt x="325" y="133"/>
                  </a:lnTo>
                  <a:lnTo>
                    <a:pt x="327" y="174"/>
                  </a:lnTo>
                  <a:lnTo>
                    <a:pt x="295" y="177"/>
                  </a:lnTo>
                  <a:lnTo>
                    <a:pt x="289" y="204"/>
                  </a:lnTo>
                  <a:lnTo>
                    <a:pt x="318" y="219"/>
                  </a:lnTo>
                  <a:lnTo>
                    <a:pt x="300" y="254"/>
                  </a:lnTo>
                  <a:lnTo>
                    <a:pt x="271" y="239"/>
                  </a:lnTo>
                  <a:lnTo>
                    <a:pt x="253" y="262"/>
                  </a:lnTo>
                  <a:lnTo>
                    <a:pt x="270" y="288"/>
                  </a:lnTo>
                  <a:lnTo>
                    <a:pt x="236" y="310"/>
                  </a:lnTo>
                  <a:lnTo>
                    <a:pt x="219" y="283"/>
                  </a:lnTo>
                  <a:lnTo>
                    <a:pt x="191" y="292"/>
                  </a:lnTo>
                  <a:lnTo>
                    <a:pt x="192" y="325"/>
                  </a:lnTo>
                  <a:lnTo>
                    <a:pt x="152" y="326"/>
                  </a:lnTo>
                  <a:lnTo>
                    <a:pt x="150" y="294"/>
                  </a:lnTo>
                  <a:lnTo>
                    <a:pt x="123" y="289"/>
                  </a:lnTo>
                  <a:lnTo>
                    <a:pt x="109" y="318"/>
                  </a:lnTo>
                  <a:lnTo>
                    <a:pt x="72" y="300"/>
                  </a:lnTo>
                  <a:lnTo>
                    <a:pt x="86" y="271"/>
                  </a:lnTo>
                  <a:lnTo>
                    <a:pt x="65" y="251"/>
                  </a:lnTo>
                  <a:lnTo>
                    <a:pt x="39" y="270"/>
                  </a:lnTo>
                  <a:lnTo>
                    <a:pt x="17" y="236"/>
                  </a:lnTo>
                  <a:lnTo>
                    <a:pt x="43" y="217"/>
                  </a:lnTo>
                  <a:lnTo>
                    <a:pt x="35" y="191"/>
                  </a:lnTo>
                  <a:lnTo>
                    <a:pt x="2" y="192"/>
                  </a:lnTo>
                  <a:lnTo>
                    <a:pt x="0" y="152"/>
                  </a:lnTo>
                  <a:lnTo>
                    <a:pt x="33" y="150"/>
                  </a:lnTo>
                  <a:lnTo>
                    <a:pt x="38" y="123"/>
                  </a:lnTo>
                  <a:lnTo>
                    <a:pt x="9" y="109"/>
                  </a:lnTo>
                  <a:lnTo>
                    <a:pt x="27" y="72"/>
                  </a:lnTo>
                  <a:lnTo>
                    <a:pt x="56" y="86"/>
                  </a:lnTo>
                  <a:lnTo>
                    <a:pt x="74" y="65"/>
                  </a:lnTo>
                  <a:lnTo>
                    <a:pt x="57" y="38"/>
                  </a:lnTo>
                  <a:lnTo>
                    <a:pt x="92" y="16"/>
                  </a:lnTo>
                  <a:lnTo>
                    <a:pt x="109" y="43"/>
                  </a:lnTo>
                  <a:lnTo>
                    <a:pt x="136" y="34"/>
                  </a:lnTo>
                  <a:lnTo>
                    <a:pt x="133" y="2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943406" y="2146267"/>
              <a:ext cx="87963" cy="89897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43" y="0"/>
                  </a:moveTo>
                  <a:lnTo>
                    <a:pt x="61" y="3"/>
                  </a:lnTo>
                  <a:lnTo>
                    <a:pt x="77" y="12"/>
                  </a:lnTo>
                  <a:lnTo>
                    <a:pt x="87" y="27"/>
                  </a:lnTo>
                  <a:lnTo>
                    <a:pt x="91" y="45"/>
                  </a:lnTo>
                  <a:lnTo>
                    <a:pt x="89" y="63"/>
                  </a:lnTo>
                  <a:lnTo>
                    <a:pt x="80" y="78"/>
                  </a:lnTo>
                  <a:lnTo>
                    <a:pt x="67" y="89"/>
                  </a:lnTo>
                  <a:lnTo>
                    <a:pt x="48" y="93"/>
                  </a:lnTo>
                  <a:lnTo>
                    <a:pt x="30" y="91"/>
                  </a:lnTo>
                  <a:lnTo>
                    <a:pt x="14" y="82"/>
                  </a:lnTo>
                  <a:lnTo>
                    <a:pt x="4" y="67"/>
                  </a:lnTo>
                  <a:lnTo>
                    <a:pt x="0" y="50"/>
                  </a:lnTo>
                  <a:lnTo>
                    <a:pt x="2" y="32"/>
                  </a:lnTo>
                  <a:lnTo>
                    <a:pt x="11" y="16"/>
                  </a:lnTo>
                  <a:lnTo>
                    <a:pt x="25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979632" y="2720444"/>
              <a:ext cx="289989" cy="289022"/>
            </a:xfrm>
            <a:custGeom>
              <a:avLst/>
              <a:gdLst/>
              <a:ahLst/>
              <a:cxnLst/>
              <a:rect l="l" t="t" r="r" b="b"/>
              <a:pathLst>
                <a:path w="300" h="299" extrusionOk="0">
                  <a:moveTo>
                    <a:pt x="146" y="66"/>
                  </a:moveTo>
                  <a:lnTo>
                    <a:pt x="124" y="70"/>
                  </a:lnTo>
                  <a:lnTo>
                    <a:pt x="104" y="79"/>
                  </a:lnTo>
                  <a:lnTo>
                    <a:pt x="88" y="94"/>
                  </a:lnTo>
                  <a:lnTo>
                    <a:pt x="76" y="111"/>
                  </a:lnTo>
                  <a:lnTo>
                    <a:pt x="69" y="132"/>
                  </a:lnTo>
                  <a:lnTo>
                    <a:pt x="67" y="154"/>
                  </a:lnTo>
                  <a:lnTo>
                    <a:pt x="71" y="176"/>
                  </a:lnTo>
                  <a:lnTo>
                    <a:pt x="80" y="196"/>
                  </a:lnTo>
                  <a:lnTo>
                    <a:pt x="95" y="212"/>
                  </a:lnTo>
                  <a:lnTo>
                    <a:pt x="113" y="225"/>
                  </a:lnTo>
                  <a:lnTo>
                    <a:pt x="133" y="231"/>
                  </a:lnTo>
                  <a:lnTo>
                    <a:pt x="155" y="234"/>
                  </a:lnTo>
                  <a:lnTo>
                    <a:pt x="177" y="229"/>
                  </a:lnTo>
                  <a:lnTo>
                    <a:pt x="197" y="220"/>
                  </a:lnTo>
                  <a:lnTo>
                    <a:pt x="214" y="205"/>
                  </a:lnTo>
                  <a:lnTo>
                    <a:pt x="226" y="188"/>
                  </a:lnTo>
                  <a:lnTo>
                    <a:pt x="234" y="167"/>
                  </a:lnTo>
                  <a:lnTo>
                    <a:pt x="235" y="145"/>
                  </a:lnTo>
                  <a:lnTo>
                    <a:pt x="231" y="123"/>
                  </a:lnTo>
                  <a:lnTo>
                    <a:pt x="221" y="103"/>
                  </a:lnTo>
                  <a:lnTo>
                    <a:pt x="207" y="87"/>
                  </a:lnTo>
                  <a:lnTo>
                    <a:pt x="189" y="74"/>
                  </a:lnTo>
                  <a:lnTo>
                    <a:pt x="168" y="68"/>
                  </a:lnTo>
                  <a:lnTo>
                    <a:pt x="146" y="66"/>
                  </a:lnTo>
                  <a:close/>
                  <a:moveTo>
                    <a:pt x="162" y="0"/>
                  </a:moveTo>
                  <a:lnTo>
                    <a:pt x="163" y="28"/>
                  </a:lnTo>
                  <a:lnTo>
                    <a:pt x="188" y="34"/>
                  </a:lnTo>
                  <a:lnTo>
                    <a:pt x="201" y="7"/>
                  </a:lnTo>
                  <a:lnTo>
                    <a:pt x="235" y="24"/>
                  </a:lnTo>
                  <a:lnTo>
                    <a:pt x="222" y="51"/>
                  </a:lnTo>
                  <a:lnTo>
                    <a:pt x="231" y="60"/>
                  </a:lnTo>
                  <a:lnTo>
                    <a:pt x="242" y="69"/>
                  </a:lnTo>
                  <a:lnTo>
                    <a:pt x="265" y="52"/>
                  </a:lnTo>
                  <a:lnTo>
                    <a:pt x="286" y="83"/>
                  </a:lnTo>
                  <a:lnTo>
                    <a:pt x="261" y="99"/>
                  </a:lnTo>
                  <a:lnTo>
                    <a:pt x="269" y="124"/>
                  </a:lnTo>
                  <a:lnTo>
                    <a:pt x="299" y="123"/>
                  </a:lnTo>
                  <a:lnTo>
                    <a:pt x="300" y="159"/>
                  </a:lnTo>
                  <a:lnTo>
                    <a:pt x="272" y="162"/>
                  </a:lnTo>
                  <a:lnTo>
                    <a:pt x="266" y="187"/>
                  </a:lnTo>
                  <a:lnTo>
                    <a:pt x="293" y="200"/>
                  </a:lnTo>
                  <a:lnTo>
                    <a:pt x="276" y="234"/>
                  </a:lnTo>
                  <a:lnTo>
                    <a:pt x="249" y="221"/>
                  </a:lnTo>
                  <a:lnTo>
                    <a:pt x="242" y="230"/>
                  </a:lnTo>
                  <a:lnTo>
                    <a:pt x="232" y="239"/>
                  </a:lnTo>
                  <a:lnTo>
                    <a:pt x="248" y="264"/>
                  </a:lnTo>
                  <a:lnTo>
                    <a:pt x="217" y="285"/>
                  </a:lnTo>
                  <a:lnTo>
                    <a:pt x="201" y="260"/>
                  </a:lnTo>
                  <a:lnTo>
                    <a:pt x="176" y="268"/>
                  </a:lnTo>
                  <a:lnTo>
                    <a:pt x="177" y="298"/>
                  </a:lnTo>
                  <a:lnTo>
                    <a:pt x="141" y="299"/>
                  </a:lnTo>
                  <a:lnTo>
                    <a:pt x="139" y="271"/>
                  </a:lnTo>
                  <a:lnTo>
                    <a:pt x="113" y="265"/>
                  </a:lnTo>
                  <a:lnTo>
                    <a:pt x="100" y="292"/>
                  </a:lnTo>
                  <a:lnTo>
                    <a:pt x="67" y="275"/>
                  </a:lnTo>
                  <a:lnTo>
                    <a:pt x="80" y="248"/>
                  </a:lnTo>
                  <a:lnTo>
                    <a:pt x="70" y="241"/>
                  </a:lnTo>
                  <a:lnTo>
                    <a:pt x="61" y="231"/>
                  </a:lnTo>
                  <a:lnTo>
                    <a:pt x="36" y="247"/>
                  </a:lnTo>
                  <a:lnTo>
                    <a:pt x="16" y="216"/>
                  </a:lnTo>
                  <a:lnTo>
                    <a:pt x="40" y="200"/>
                  </a:lnTo>
                  <a:lnTo>
                    <a:pt x="32" y="175"/>
                  </a:lnTo>
                  <a:lnTo>
                    <a:pt x="3" y="176"/>
                  </a:lnTo>
                  <a:lnTo>
                    <a:pt x="0" y="140"/>
                  </a:lnTo>
                  <a:lnTo>
                    <a:pt x="31" y="138"/>
                  </a:lnTo>
                  <a:lnTo>
                    <a:pt x="36" y="112"/>
                  </a:lnTo>
                  <a:lnTo>
                    <a:pt x="10" y="99"/>
                  </a:lnTo>
                  <a:lnTo>
                    <a:pt x="25" y="66"/>
                  </a:lnTo>
                  <a:lnTo>
                    <a:pt x="53" y="79"/>
                  </a:lnTo>
                  <a:lnTo>
                    <a:pt x="61" y="69"/>
                  </a:lnTo>
                  <a:lnTo>
                    <a:pt x="70" y="60"/>
                  </a:lnTo>
                  <a:lnTo>
                    <a:pt x="53" y="35"/>
                  </a:lnTo>
                  <a:lnTo>
                    <a:pt x="84" y="14"/>
                  </a:lnTo>
                  <a:lnTo>
                    <a:pt x="101" y="39"/>
                  </a:lnTo>
                  <a:lnTo>
                    <a:pt x="125" y="31"/>
                  </a:lnTo>
                  <a:lnTo>
                    <a:pt x="124" y="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2084028" y="2823873"/>
              <a:ext cx="82164" cy="82164"/>
            </a:xfrm>
            <a:custGeom>
              <a:avLst/>
              <a:gdLst/>
              <a:ahLst/>
              <a:cxnLst/>
              <a:rect l="l" t="t" r="r" b="b"/>
              <a:pathLst>
                <a:path w="85" h="85" extrusionOk="0">
                  <a:moveTo>
                    <a:pt x="41" y="0"/>
                  </a:moveTo>
                  <a:lnTo>
                    <a:pt x="58" y="3"/>
                  </a:lnTo>
                  <a:lnTo>
                    <a:pt x="72" y="10"/>
                  </a:lnTo>
                  <a:lnTo>
                    <a:pt x="81" y="24"/>
                  </a:lnTo>
                  <a:lnTo>
                    <a:pt x="85" y="41"/>
                  </a:lnTo>
                  <a:lnTo>
                    <a:pt x="82" y="58"/>
                  </a:lnTo>
                  <a:lnTo>
                    <a:pt x="75" y="71"/>
                  </a:lnTo>
                  <a:lnTo>
                    <a:pt x="61" y="81"/>
                  </a:lnTo>
                  <a:lnTo>
                    <a:pt x="46" y="85"/>
                  </a:lnTo>
                  <a:lnTo>
                    <a:pt x="29" y="82"/>
                  </a:lnTo>
                  <a:lnTo>
                    <a:pt x="14" y="75"/>
                  </a:lnTo>
                  <a:lnTo>
                    <a:pt x="5" y="62"/>
                  </a:lnTo>
                  <a:lnTo>
                    <a:pt x="0" y="44"/>
                  </a:lnTo>
                  <a:lnTo>
                    <a:pt x="3" y="29"/>
                  </a:lnTo>
                  <a:lnTo>
                    <a:pt x="12" y="14"/>
                  </a:lnTo>
                  <a:lnTo>
                    <a:pt x="23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2240622" y="2673079"/>
              <a:ext cx="118896" cy="118896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59" y="28"/>
                  </a:moveTo>
                  <a:lnTo>
                    <a:pt x="46" y="30"/>
                  </a:lnTo>
                  <a:lnTo>
                    <a:pt x="36" y="38"/>
                  </a:lnTo>
                  <a:lnTo>
                    <a:pt x="29" y="50"/>
                  </a:lnTo>
                  <a:lnTo>
                    <a:pt x="27" y="64"/>
                  </a:lnTo>
                  <a:lnTo>
                    <a:pt x="30" y="77"/>
                  </a:lnTo>
                  <a:lnTo>
                    <a:pt x="38" y="88"/>
                  </a:lnTo>
                  <a:lnTo>
                    <a:pt x="50" y="94"/>
                  </a:lnTo>
                  <a:lnTo>
                    <a:pt x="63" y="97"/>
                  </a:lnTo>
                  <a:lnTo>
                    <a:pt x="78" y="93"/>
                  </a:lnTo>
                  <a:lnTo>
                    <a:pt x="88" y="85"/>
                  </a:lnTo>
                  <a:lnTo>
                    <a:pt x="95" y="73"/>
                  </a:lnTo>
                  <a:lnTo>
                    <a:pt x="96" y="60"/>
                  </a:lnTo>
                  <a:lnTo>
                    <a:pt x="93" y="46"/>
                  </a:lnTo>
                  <a:lnTo>
                    <a:pt x="84" y="35"/>
                  </a:lnTo>
                  <a:lnTo>
                    <a:pt x="74" y="29"/>
                  </a:lnTo>
                  <a:lnTo>
                    <a:pt x="59" y="28"/>
                  </a:lnTo>
                  <a:close/>
                  <a:moveTo>
                    <a:pt x="66" y="0"/>
                  </a:moveTo>
                  <a:lnTo>
                    <a:pt x="67" y="12"/>
                  </a:lnTo>
                  <a:lnTo>
                    <a:pt x="72" y="13"/>
                  </a:lnTo>
                  <a:lnTo>
                    <a:pt x="78" y="15"/>
                  </a:lnTo>
                  <a:lnTo>
                    <a:pt x="83" y="3"/>
                  </a:lnTo>
                  <a:lnTo>
                    <a:pt x="96" y="11"/>
                  </a:lnTo>
                  <a:lnTo>
                    <a:pt x="91" y="21"/>
                  </a:lnTo>
                  <a:lnTo>
                    <a:pt x="95" y="25"/>
                  </a:lnTo>
                  <a:lnTo>
                    <a:pt x="99" y="28"/>
                  </a:lnTo>
                  <a:lnTo>
                    <a:pt x="109" y="21"/>
                  </a:lnTo>
                  <a:lnTo>
                    <a:pt x="117" y="34"/>
                  </a:lnTo>
                  <a:lnTo>
                    <a:pt x="108" y="41"/>
                  </a:lnTo>
                  <a:lnTo>
                    <a:pt x="109" y="46"/>
                  </a:lnTo>
                  <a:lnTo>
                    <a:pt x="110" y="51"/>
                  </a:lnTo>
                  <a:lnTo>
                    <a:pt x="123" y="51"/>
                  </a:lnTo>
                  <a:lnTo>
                    <a:pt x="123" y="66"/>
                  </a:lnTo>
                  <a:lnTo>
                    <a:pt x="112" y="67"/>
                  </a:lnTo>
                  <a:lnTo>
                    <a:pt x="110" y="72"/>
                  </a:lnTo>
                  <a:lnTo>
                    <a:pt x="109" y="77"/>
                  </a:lnTo>
                  <a:lnTo>
                    <a:pt x="121" y="83"/>
                  </a:lnTo>
                  <a:lnTo>
                    <a:pt x="113" y="97"/>
                  </a:lnTo>
                  <a:lnTo>
                    <a:pt x="102" y="90"/>
                  </a:lnTo>
                  <a:lnTo>
                    <a:pt x="99" y="96"/>
                  </a:lnTo>
                  <a:lnTo>
                    <a:pt x="95" y="98"/>
                  </a:lnTo>
                  <a:lnTo>
                    <a:pt x="102" y="109"/>
                  </a:lnTo>
                  <a:lnTo>
                    <a:pt x="89" y="118"/>
                  </a:lnTo>
                  <a:lnTo>
                    <a:pt x="83" y="108"/>
                  </a:lnTo>
                  <a:lnTo>
                    <a:pt x="78" y="109"/>
                  </a:lnTo>
                  <a:lnTo>
                    <a:pt x="72" y="110"/>
                  </a:lnTo>
                  <a:lnTo>
                    <a:pt x="72" y="123"/>
                  </a:lnTo>
                  <a:lnTo>
                    <a:pt x="58" y="123"/>
                  </a:lnTo>
                  <a:lnTo>
                    <a:pt x="57" y="111"/>
                  </a:lnTo>
                  <a:lnTo>
                    <a:pt x="51" y="111"/>
                  </a:lnTo>
                  <a:lnTo>
                    <a:pt x="46" y="109"/>
                  </a:lnTo>
                  <a:lnTo>
                    <a:pt x="41" y="121"/>
                  </a:lnTo>
                  <a:lnTo>
                    <a:pt x="27" y="113"/>
                  </a:lnTo>
                  <a:lnTo>
                    <a:pt x="33" y="102"/>
                  </a:lnTo>
                  <a:lnTo>
                    <a:pt x="28" y="100"/>
                  </a:lnTo>
                  <a:lnTo>
                    <a:pt x="24" y="96"/>
                  </a:lnTo>
                  <a:lnTo>
                    <a:pt x="15" y="102"/>
                  </a:lnTo>
                  <a:lnTo>
                    <a:pt x="6" y="89"/>
                  </a:lnTo>
                  <a:lnTo>
                    <a:pt x="16" y="83"/>
                  </a:lnTo>
                  <a:lnTo>
                    <a:pt x="15" y="77"/>
                  </a:lnTo>
                  <a:lnTo>
                    <a:pt x="12" y="72"/>
                  </a:lnTo>
                  <a:lnTo>
                    <a:pt x="0" y="73"/>
                  </a:lnTo>
                  <a:lnTo>
                    <a:pt x="0" y="58"/>
                  </a:lnTo>
                  <a:lnTo>
                    <a:pt x="12" y="56"/>
                  </a:lnTo>
                  <a:lnTo>
                    <a:pt x="12" y="51"/>
                  </a:lnTo>
                  <a:lnTo>
                    <a:pt x="13" y="46"/>
                  </a:lnTo>
                  <a:lnTo>
                    <a:pt x="3" y="41"/>
                  </a:lnTo>
                  <a:lnTo>
                    <a:pt x="9" y="28"/>
                  </a:lnTo>
                  <a:lnTo>
                    <a:pt x="21" y="33"/>
                  </a:lnTo>
                  <a:lnTo>
                    <a:pt x="24" y="29"/>
                  </a:lnTo>
                  <a:lnTo>
                    <a:pt x="28" y="25"/>
                  </a:lnTo>
                  <a:lnTo>
                    <a:pt x="21" y="15"/>
                  </a:lnTo>
                  <a:lnTo>
                    <a:pt x="34" y="7"/>
                  </a:lnTo>
                  <a:lnTo>
                    <a:pt x="41" y="16"/>
                  </a:lnTo>
                  <a:lnTo>
                    <a:pt x="46" y="15"/>
                  </a:lnTo>
                  <a:lnTo>
                    <a:pt x="51" y="13"/>
                  </a:lnTo>
                  <a:lnTo>
                    <a:pt x="50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2283153" y="2716578"/>
              <a:ext cx="33832" cy="33832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7" y="0"/>
                  </a:moveTo>
                  <a:lnTo>
                    <a:pt x="22" y="0"/>
                  </a:lnTo>
                  <a:lnTo>
                    <a:pt x="27" y="2"/>
                  </a:lnTo>
                  <a:lnTo>
                    <a:pt x="31" y="6"/>
                  </a:lnTo>
                  <a:lnTo>
                    <a:pt x="34" y="10"/>
                  </a:lnTo>
                  <a:lnTo>
                    <a:pt x="35" y="15"/>
                  </a:lnTo>
                  <a:lnTo>
                    <a:pt x="35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4" y="34"/>
                  </a:lnTo>
                  <a:lnTo>
                    <a:pt x="19" y="35"/>
                  </a:lnTo>
                  <a:lnTo>
                    <a:pt x="13" y="34"/>
                  </a:lnTo>
                  <a:lnTo>
                    <a:pt x="9" y="31"/>
                  </a:lnTo>
                  <a:lnTo>
                    <a:pt x="3" y="28"/>
                  </a:lnTo>
                  <a:lnTo>
                    <a:pt x="1" y="23"/>
                  </a:lnTo>
                  <a:lnTo>
                    <a:pt x="0" y="18"/>
                  </a:lnTo>
                  <a:lnTo>
                    <a:pt x="1" y="13"/>
                  </a:lnTo>
                  <a:lnTo>
                    <a:pt x="3" y="8"/>
                  </a:lnTo>
                  <a:lnTo>
                    <a:pt x="6" y="4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2043430" y="3152527"/>
              <a:ext cx="134362" cy="134362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67" y="31"/>
                  </a:moveTo>
                  <a:lnTo>
                    <a:pt x="52" y="34"/>
                  </a:lnTo>
                  <a:lnTo>
                    <a:pt x="41" y="44"/>
                  </a:lnTo>
                  <a:lnTo>
                    <a:pt x="33" y="57"/>
                  </a:lnTo>
                  <a:lnTo>
                    <a:pt x="30" y="71"/>
                  </a:lnTo>
                  <a:lnTo>
                    <a:pt x="34" y="87"/>
                  </a:lnTo>
                  <a:lnTo>
                    <a:pt x="43" y="99"/>
                  </a:lnTo>
                  <a:lnTo>
                    <a:pt x="56" y="106"/>
                  </a:lnTo>
                  <a:lnTo>
                    <a:pt x="72" y="108"/>
                  </a:lnTo>
                  <a:lnTo>
                    <a:pt x="86" y="104"/>
                  </a:lnTo>
                  <a:lnTo>
                    <a:pt x="98" y="95"/>
                  </a:lnTo>
                  <a:lnTo>
                    <a:pt x="106" y="83"/>
                  </a:lnTo>
                  <a:lnTo>
                    <a:pt x="109" y="67"/>
                  </a:lnTo>
                  <a:lnTo>
                    <a:pt x="105" y="53"/>
                  </a:lnTo>
                  <a:lnTo>
                    <a:pt x="96" y="40"/>
                  </a:lnTo>
                  <a:lnTo>
                    <a:pt x="83" y="33"/>
                  </a:lnTo>
                  <a:lnTo>
                    <a:pt x="67" y="31"/>
                  </a:lnTo>
                  <a:close/>
                  <a:moveTo>
                    <a:pt x="75" y="0"/>
                  </a:moveTo>
                  <a:lnTo>
                    <a:pt x="75" y="14"/>
                  </a:lnTo>
                  <a:lnTo>
                    <a:pt x="81" y="15"/>
                  </a:lnTo>
                  <a:lnTo>
                    <a:pt x="86" y="16"/>
                  </a:lnTo>
                  <a:lnTo>
                    <a:pt x="93" y="4"/>
                  </a:lnTo>
                  <a:lnTo>
                    <a:pt x="109" y="11"/>
                  </a:lnTo>
                  <a:lnTo>
                    <a:pt x="102" y="24"/>
                  </a:lnTo>
                  <a:lnTo>
                    <a:pt x="107" y="28"/>
                  </a:lnTo>
                  <a:lnTo>
                    <a:pt x="111" y="32"/>
                  </a:lnTo>
                  <a:lnTo>
                    <a:pt x="123" y="24"/>
                  </a:lnTo>
                  <a:lnTo>
                    <a:pt x="132" y="38"/>
                  </a:lnTo>
                  <a:lnTo>
                    <a:pt x="120" y="46"/>
                  </a:lnTo>
                  <a:lnTo>
                    <a:pt x="123" y="51"/>
                  </a:lnTo>
                  <a:lnTo>
                    <a:pt x="124" y="58"/>
                  </a:lnTo>
                  <a:lnTo>
                    <a:pt x="138" y="57"/>
                  </a:lnTo>
                  <a:lnTo>
                    <a:pt x="139" y="74"/>
                  </a:lnTo>
                  <a:lnTo>
                    <a:pt x="126" y="75"/>
                  </a:lnTo>
                  <a:lnTo>
                    <a:pt x="124" y="80"/>
                  </a:lnTo>
                  <a:lnTo>
                    <a:pt x="123" y="87"/>
                  </a:lnTo>
                  <a:lnTo>
                    <a:pt x="135" y="92"/>
                  </a:lnTo>
                  <a:lnTo>
                    <a:pt x="127" y="108"/>
                  </a:lnTo>
                  <a:lnTo>
                    <a:pt x="115" y="103"/>
                  </a:lnTo>
                  <a:lnTo>
                    <a:pt x="111" y="106"/>
                  </a:lnTo>
                  <a:lnTo>
                    <a:pt x="107" y="110"/>
                  </a:lnTo>
                  <a:lnTo>
                    <a:pt x="114" y="122"/>
                  </a:lnTo>
                  <a:lnTo>
                    <a:pt x="100" y="131"/>
                  </a:lnTo>
                  <a:lnTo>
                    <a:pt x="93" y="121"/>
                  </a:lnTo>
                  <a:lnTo>
                    <a:pt x="86" y="122"/>
                  </a:lnTo>
                  <a:lnTo>
                    <a:pt x="81" y="124"/>
                  </a:lnTo>
                  <a:lnTo>
                    <a:pt x="83" y="138"/>
                  </a:lnTo>
                  <a:lnTo>
                    <a:pt x="64" y="139"/>
                  </a:lnTo>
                  <a:lnTo>
                    <a:pt x="64" y="125"/>
                  </a:lnTo>
                  <a:lnTo>
                    <a:pt x="58" y="125"/>
                  </a:lnTo>
                  <a:lnTo>
                    <a:pt x="52" y="122"/>
                  </a:lnTo>
                  <a:lnTo>
                    <a:pt x="46" y="135"/>
                  </a:lnTo>
                  <a:lnTo>
                    <a:pt x="30" y="127"/>
                  </a:lnTo>
                  <a:lnTo>
                    <a:pt x="37" y="114"/>
                  </a:lnTo>
                  <a:lnTo>
                    <a:pt x="31" y="112"/>
                  </a:lnTo>
                  <a:lnTo>
                    <a:pt x="27" y="106"/>
                  </a:lnTo>
                  <a:lnTo>
                    <a:pt x="16" y="114"/>
                  </a:lnTo>
                  <a:lnTo>
                    <a:pt x="7" y="100"/>
                  </a:lnTo>
                  <a:lnTo>
                    <a:pt x="18" y="92"/>
                  </a:lnTo>
                  <a:lnTo>
                    <a:pt x="16" y="87"/>
                  </a:lnTo>
                  <a:lnTo>
                    <a:pt x="14" y="82"/>
                  </a:lnTo>
                  <a:lnTo>
                    <a:pt x="1" y="82"/>
                  </a:lnTo>
                  <a:lnTo>
                    <a:pt x="0" y="65"/>
                  </a:lnTo>
                  <a:lnTo>
                    <a:pt x="13" y="63"/>
                  </a:lnTo>
                  <a:lnTo>
                    <a:pt x="14" y="58"/>
                  </a:lnTo>
                  <a:lnTo>
                    <a:pt x="16" y="51"/>
                  </a:lnTo>
                  <a:lnTo>
                    <a:pt x="4" y="46"/>
                  </a:lnTo>
                  <a:lnTo>
                    <a:pt x="12" y="31"/>
                  </a:lnTo>
                  <a:lnTo>
                    <a:pt x="24" y="37"/>
                  </a:lnTo>
                  <a:lnTo>
                    <a:pt x="27" y="32"/>
                  </a:lnTo>
                  <a:lnTo>
                    <a:pt x="31" y="28"/>
                  </a:lnTo>
                  <a:lnTo>
                    <a:pt x="25" y="16"/>
                  </a:lnTo>
                  <a:lnTo>
                    <a:pt x="39" y="7"/>
                  </a:lnTo>
                  <a:lnTo>
                    <a:pt x="46" y="19"/>
                  </a:lnTo>
                  <a:lnTo>
                    <a:pt x="52" y="16"/>
                  </a:lnTo>
                  <a:lnTo>
                    <a:pt x="58" y="15"/>
                  </a:lnTo>
                  <a:lnTo>
                    <a:pt x="56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2091761" y="3200859"/>
              <a:ext cx="37699" cy="37699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18" y="0"/>
                  </a:moveTo>
                  <a:lnTo>
                    <a:pt x="23" y="0"/>
                  </a:lnTo>
                  <a:lnTo>
                    <a:pt x="29" y="1"/>
                  </a:lnTo>
                  <a:lnTo>
                    <a:pt x="33" y="4"/>
                  </a:lnTo>
                  <a:lnTo>
                    <a:pt x="36" y="8"/>
                  </a:lnTo>
                  <a:lnTo>
                    <a:pt x="38" y="13"/>
                  </a:lnTo>
                  <a:lnTo>
                    <a:pt x="39" y="19"/>
                  </a:lnTo>
                  <a:lnTo>
                    <a:pt x="39" y="24"/>
                  </a:lnTo>
                  <a:lnTo>
                    <a:pt x="36" y="28"/>
                  </a:lnTo>
                  <a:lnTo>
                    <a:pt x="34" y="33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1" y="39"/>
                  </a:lnTo>
                  <a:lnTo>
                    <a:pt x="15" y="38"/>
                  </a:lnTo>
                  <a:lnTo>
                    <a:pt x="10" y="37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1" y="25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2" y="11"/>
                  </a:lnTo>
                  <a:lnTo>
                    <a:pt x="5" y="7"/>
                  </a:lnTo>
                  <a:lnTo>
                    <a:pt x="9" y="3"/>
                  </a:lnTo>
                  <a:lnTo>
                    <a:pt x="13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1547549" y="2976601"/>
              <a:ext cx="109229" cy="110196"/>
            </a:xfrm>
            <a:custGeom>
              <a:avLst/>
              <a:gdLst/>
              <a:ahLst/>
              <a:cxnLst/>
              <a:rect l="l" t="t" r="r" b="b"/>
              <a:pathLst>
                <a:path w="113" h="114" extrusionOk="0">
                  <a:moveTo>
                    <a:pt x="55" y="25"/>
                  </a:moveTo>
                  <a:lnTo>
                    <a:pt x="43" y="28"/>
                  </a:lnTo>
                  <a:lnTo>
                    <a:pt x="32" y="36"/>
                  </a:lnTo>
                  <a:lnTo>
                    <a:pt x="27" y="46"/>
                  </a:lnTo>
                  <a:lnTo>
                    <a:pt x="24" y="59"/>
                  </a:lnTo>
                  <a:lnTo>
                    <a:pt x="28" y="71"/>
                  </a:lnTo>
                  <a:lnTo>
                    <a:pt x="35" y="82"/>
                  </a:lnTo>
                  <a:lnTo>
                    <a:pt x="45" y="88"/>
                  </a:lnTo>
                  <a:lnTo>
                    <a:pt x="58" y="89"/>
                  </a:lnTo>
                  <a:lnTo>
                    <a:pt x="70" y="86"/>
                  </a:lnTo>
                  <a:lnTo>
                    <a:pt x="81" y="79"/>
                  </a:lnTo>
                  <a:lnTo>
                    <a:pt x="87" y="68"/>
                  </a:lnTo>
                  <a:lnTo>
                    <a:pt x="89" y="55"/>
                  </a:lnTo>
                  <a:lnTo>
                    <a:pt x="86" y="44"/>
                  </a:lnTo>
                  <a:lnTo>
                    <a:pt x="78" y="33"/>
                  </a:lnTo>
                  <a:lnTo>
                    <a:pt x="68" y="27"/>
                  </a:lnTo>
                  <a:lnTo>
                    <a:pt x="55" y="25"/>
                  </a:lnTo>
                  <a:close/>
                  <a:moveTo>
                    <a:pt x="61" y="0"/>
                  </a:moveTo>
                  <a:lnTo>
                    <a:pt x="61" y="11"/>
                  </a:lnTo>
                  <a:lnTo>
                    <a:pt x="66" y="12"/>
                  </a:lnTo>
                  <a:lnTo>
                    <a:pt x="70" y="13"/>
                  </a:lnTo>
                  <a:lnTo>
                    <a:pt x="75" y="3"/>
                  </a:lnTo>
                  <a:lnTo>
                    <a:pt x="89" y="10"/>
                  </a:lnTo>
                  <a:lnTo>
                    <a:pt x="83" y="20"/>
                  </a:lnTo>
                  <a:lnTo>
                    <a:pt x="87" y="23"/>
                  </a:lnTo>
                  <a:lnTo>
                    <a:pt x="91" y="27"/>
                  </a:lnTo>
                  <a:lnTo>
                    <a:pt x="100" y="20"/>
                  </a:lnTo>
                  <a:lnTo>
                    <a:pt x="108" y="32"/>
                  </a:lnTo>
                  <a:lnTo>
                    <a:pt x="99" y="38"/>
                  </a:lnTo>
                  <a:lnTo>
                    <a:pt x="100" y="42"/>
                  </a:lnTo>
                  <a:lnTo>
                    <a:pt x="102" y="48"/>
                  </a:lnTo>
                  <a:lnTo>
                    <a:pt x="113" y="48"/>
                  </a:lnTo>
                  <a:lnTo>
                    <a:pt x="113" y="61"/>
                  </a:lnTo>
                  <a:lnTo>
                    <a:pt x="103" y="62"/>
                  </a:lnTo>
                  <a:lnTo>
                    <a:pt x="102" y="67"/>
                  </a:lnTo>
                  <a:lnTo>
                    <a:pt x="100" y="71"/>
                  </a:lnTo>
                  <a:lnTo>
                    <a:pt x="111" y="76"/>
                  </a:lnTo>
                  <a:lnTo>
                    <a:pt x="104" y="89"/>
                  </a:lnTo>
                  <a:lnTo>
                    <a:pt x="94" y="84"/>
                  </a:lnTo>
                  <a:lnTo>
                    <a:pt x="91" y="88"/>
                  </a:lnTo>
                  <a:lnTo>
                    <a:pt x="87" y="92"/>
                  </a:lnTo>
                  <a:lnTo>
                    <a:pt x="94" y="101"/>
                  </a:lnTo>
                  <a:lnTo>
                    <a:pt x="82" y="109"/>
                  </a:lnTo>
                  <a:lnTo>
                    <a:pt x="75" y="100"/>
                  </a:lnTo>
                  <a:lnTo>
                    <a:pt x="72" y="101"/>
                  </a:lnTo>
                  <a:lnTo>
                    <a:pt x="66" y="103"/>
                  </a:lnTo>
                  <a:lnTo>
                    <a:pt x="66" y="114"/>
                  </a:lnTo>
                  <a:lnTo>
                    <a:pt x="53" y="114"/>
                  </a:lnTo>
                  <a:lnTo>
                    <a:pt x="52" y="104"/>
                  </a:lnTo>
                  <a:lnTo>
                    <a:pt x="47" y="103"/>
                  </a:lnTo>
                  <a:lnTo>
                    <a:pt x="43" y="101"/>
                  </a:lnTo>
                  <a:lnTo>
                    <a:pt x="37" y="112"/>
                  </a:lnTo>
                  <a:lnTo>
                    <a:pt x="24" y="105"/>
                  </a:lnTo>
                  <a:lnTo>
                    <a:pt x="30" y="95"/>
                  </a:lnTo>
                  <a:lnTo>
                    <a:pt x="26" y="92"/>
                  </a:lnTo>
                  <a:lnTo>
                    <a:pt x="22" y="88"/>
                  </a:lnTo>
                  <a:lnTo>
                    <a:pt x="13" y="95"/>
                  </a:lnTo>
                  <a:lnTo>
                    <a:pt x="5" y="83"/>
                  </a:lnTo>
                  <a:lnTo>
                    <a:pt x="14" y="76"/>
                  </a:lnTo>
                  <a:lnTo>
                    <a:pt x="13" y="72"/>
                  </a:lnTo>
                  <a:lnTo>
                    <a:pt x="11" y="67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10" y="53"/>
                  </a:lnTo>
                  <a:lnTo>
                    <a:pt x="11" y="48"/>
                  </a:lnTo>
                  <a:lnTo>
                    <a:pt x="13" y="44"/>
                  </a:lnTo>
                  <a:lnTo>
                    <a:pt x="2" y="38"/>
                  </a:lnTo>
                  <a:lnTo>
                    <a:pt x="9" y="25"/>
                  </a:lnTo>
                  <a:lnTo>
                    <a:pt x="19" y="31"/>
                  </a:lnTo>
                  <a:lnTo>
                    <a:pt x="22" y="27"/>
                  </a:lnTo>
                  <a:lnTo>
                    <a:pt x="26" y="23"/>
                  </a:lnTo>
                  <a:lnTo>
                    <a:pt x="19" y="13"/>
                  </a:lnTo>
                  <a:lnTo>
                    <a:pt x="31" y="6"/>
                  </a:lnTo>
                  <a:lnTo>
                    <a:pt x="37" y="15"/>
                  </a:lnTo>
                  <a:lnTo>
                    <a:pt x="43" y="13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1586214" y="3016233"/>
              <a:ext cx="31899" cy="3189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6" y="0"/>
                  </a:moveTo>
                  <a:lnTo>
                    <a:pt x="21" y="0"/>
                  </a:lnTo>
                  <a:lnTo>
                    <a:pt x="25" y="3"/>
                  </a:lnTo>
                  <a:lnTo>
                    <a:pt x="29" y="7"/>
                  </a:lnTo>
                  <a:lnTo>
                    <a:pt x="32" y="10"/>
                  </a:lnTo>
                  <a:lnTo>
                    <a:pt x="33" y="16"/>
                  </a:lnTo>
                  <a:lnTo>
                    <a:pt x="33" y="21"/>
                  </a:lnTo>
                  <a:lnTo>
                    <a:pt x="30" y="25"/>
                  </a:lnTo>
                  <a:lnTo>
                    <a:pt x="26" y="29"/>
                  </a:lnTo>
                  <a:lnTo>
                    <a:pt x="22" y="31"/>
                  </a:lnTo>
                  <a:lnTo>
                    <a:pt x="17" y="33"/>
                  </a:lnTo>
                  <a:lnTo>
                    <a:pt x="12" y="31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1" y="22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1164764" y="2584149"/>
              <a:ext cx="146928" cy="148861"/>
            </a:xfrm>
            <a:custGeom>
              <a:avLst/>
              <a:gdLst/>
              <a:ahLst/>
              <a:cxnLst/>
              <a:rect l="l" t="t" r="r" b="b"/>
              <a:pathLst>
                <a:path w="152" h="154" extrusionOk="0">
                  <a:moveTo>
                    <a:pt x="73" y="35"/>
                  </a:moveTo>
                  <a:lnTo>
                    <a:pt x="58" y="38"/>
                  </a:lnTo>
                  <a:lnTo>
                    <a:pt x="44" y="49"/>
                  </a:lnTo>
                  <a:lnTo>
                    <a:pt x="35" y="62"/>
                  </a:lnTo>
                  <a:lnTo>
                    <a:pt x="34" y="79"/>
                  </a:lnTo>
                  <a:lnTo>
                    <a:pt x="38" y="96"/>
                  </a:lnTo>
                  <a:lnTo>
                    <a:pt x="47" y="109"/>
                  </a:lnTo>
                  <a:lnTo>
                    <a:pt x="61" y="117"/>
                  </a:lnTo>
                  <a:lnTo>
                    <a:pt x="79" y="120"/>
                  </a:lnTo>
                  <a:lnTo>
                    <a:pt x="94" y="116"/>
                  </a:lnTo>
                  <a:lnTo>
                    <a:pt x="107" y="105"/>
                  </a:lnTo>
                  <a:lnTo>
                    <a:pt x="117" y="91"/>
                  </a:lnTo>
                  <a:lnTo>
                    <a:pt x="119" y="75"/>
                  </a:lnTo>
                  <a:lnTo>
                    <a:pt x="114" y="58"/>
                  </a:lnTo>
                  <a:lnTo>
                    <a:pt x="105" y="45"/>
                  </a:lnTo>
                  <a:lnTo>
                    <a:pt x="90" y="37"/>
                  </a:lnTo>
                  <a:lnTo>
                    <a:pt x="73" y="35"/>
                  </a:lnTo>
                  <a:close/>
                  <a:moveTo>
                    <a:pt x="81" y="0"/>
                  </a:moveTo>
                  <a:lnTo>
                    <a:pt x="82" y="16"/>
                  </a:lnTo>
                  <a:lnTo>
                    <a:pt x="89" y="16"/>
                  </a:lnTo>
                  <a:lnTo>
                    <a:pt x="96" y="19"/>
                  </a:lnTo>
                  <a:lnTo>
                    <a:pt x="102" y="4"/>
                  </a:lnTo>
                  <a:lnTo>
                    <a:pt x="119" y="14"/>
                  </a:lnTo>
                  <a:lnTo>
                    <a:pt x="113" y="27"/>
                  </a:lnTo>
                  <a:lnTo>
                    <a:pt x="117" y="31"/>
                  </a:lnTo>
                  <a:lnTo>
                    <a:pt x="122" y="36"/>
                  </a:lnTo>
                  <a:lnTo>
                    <a:pt x="135" y="28"/>
                  </a:lnTo>
                  <a:lnTo>
                    <a:pt x="145" y="44"/>
                  </a:lnTo>
                  <a:lnTo>
                    <a:pt x="132" y="52"/>
                  </a:lnTo>
                  <a:lnTo>
                    <a:pt x="135" y="58"/>
                  </a:lnTo>
                  <a:lnTo>
                    <a:pt x="136" y="65"/>
                  </a:lnTo>
                  <a:lnTo>
                    <a:pt x="152" y="63"/>
                  </a:lnTo>
                  <a:lnTo>
                    <a:pt x="152" y="82"/>
                  </a:lnTo>
                  <a:lnTo>
                    <a:pt x="137" y="83"/>
                  </a:lnTo>
                  <a:lnTo>
                    <a:pt x="136" y="90"/>
                  </a:lnTo>
                  <a:lnTo>
                    <a:pt x="135" y="96"/>
                  </a:lnTo>
                  <a:lnTo>
                    <a:pt x="148" y="103"/>
                  </a:lnTo>
                  <a:lnTo>
                    <a:pt x="140" y="120"/>
                  </a:lnTo>
                  <a:lnTo>
                    <a:pt x="126" y="113"/>
                  </a:lnTo>
                  <a:lnTo>
                    <a:pt x="122" y="118"/>
                  </a:lnTo>
                  <a:lnTo>
                    <a:pt x="118" y="122"/>
                  </a:lnTo>
                  <a:lnTo>
                    <a:pt x="126" y="135"/>
                  </a:lnTo>
                  <a:lnTo>
                    <a:pt x="110" y="146"/>
                  </a:lnTo>
                  <a:lnTo>
                    <a:pt x="102" y="133"/>
                  </a:lnTo>
                  <a:lnTo>
                    <a:pt x="96" y="135"/>
                  </a:lnTo>
                  <a:lnTo>
                    <a:pt x="89" y="137"/>
                  </a:lnTo>
                  <a:lnTo>
                    <a:pt x="90" y="152"/>
                  </a:lnTo>
                  <a:lnTo>
                    <a:pt x="71" y="154"/>
                  </a:lnTo>
                  <a:lnTo>
                    <a:pt x="71" y="138"/>
                  </a:lnTo>
                  <a:lnTo>
                    <a:pt x="64" y="137"/>
                  </a:lnTo>
                  <a:lnTo>
                    <a:pt x="58" y="135"/>
                  </a:lnTo>
                  <a:lnTo>
                    <a:pt x="51" y="148"/>
                  </a:lnTo>
                  <a:lnTo>
                    <a:pt x="34" y="141"/>
                  </a:lnTo>
                  <a:lnTo>
                    <a:pt x="41" y="127"/>
                  </a:lnTo>
                  <a:lnTo>
                    <a:pt x="35" y="122"/>
                  </a:lnTo>
                  <a:lnTo>
                    <a:pt x="30" y="118"/>
                  </a:lnTo>
                  <a:lnTo>
                    <a:pt x="18" y="126"/>
                  </a:lnTo>
                  <a:lnTo>
                    <a:pt x="8" y="110"/>
                  </a:lnTo>
                  <a:lnTo>
                    <a:pt x="20" y="103"/>
                  </a:lnTo>
                  <a:lnTo>
                    <a:pt x="18" y="96"/>
                  </a:lnTo>
                  <a:lnTo>
                    <a:pt x="16" y="90"/>
                  </a:lnTo>
                  <a:lnTo>
                    <a:pt x="1" y="91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6" y="65"/>
                  </a:lnTo>
                  <a:lnTo>
                    <a:pt x="17" y="58"/>
                  </a:lnTo>
                  <a:lnTo>
                    <a:pt x="4" y="52"/>
                  </a:lnTo>
                  <a:lnTo>
                    <a:pt x="13" y="35"/>
                  </a:lnTo>
                  <a:lnTo>
                    <a:pt x="26" y="41"/>
                  </a:lnTo>
                  <a:lnTo>
                    <a:pt x="30" y="36"/>
                  </a:lnTo>
                  <a:lnTo>
                    <a:pt x="35" y="32"/>
                  </a:lnTo>
                  <a:lnTo>
                    <a:pt x="26" y="19"/>
                  </a:lnTo>
                  <a:lnTo>
                    <a:pt x="42" y="8"/>
                  </a:lnTo>
                  <a:lnTo>
                    <a:pt x="51" y="21"/>
                  </a:lnTo>
                  <a:lnTo>
                    <a:pt x="56" y="19"/>
                  </a:lnTo>
                  <a:lnTo>
                    <a:pt x="63" y="16"/>
                  </a:lnTo>
                  <a:lnTo>
                    <a:pt x="63" y="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217929" y="2637314"/>
              <a:ext cx="41565" cy="42532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20" y="0"/>
                  </a:moveTo>
                  <a:lnTo>
                    <a:pt x="31" y="3"/>
                  </a:lnTo>
                  <a:lnTo>
                    <a:pt x="39" y="10"/>
                  </a:lnTo>
                  <a:lnTo>
                    <a:pt x="43" y="20"/>
                  </a:lnTo>
                  <a:lnTo>
                    <a:pt x="41" y="32"/>
                  </a:lnTo>
                  <a:lnTo>
                    <a:pt x="33" y="40"/>
                  </a:lnTo>
                  <a:lnTo>
                    <a:pt x="22" y="44"/>
                  </a:lnTo>
                  <a:lnTo>
                    <a:pt x="12" y="41"/>
                  </a:lnTo>
                  <a:lnTo>
                    <a:pt x="3" y="35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9" y="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084276" y="1571122"/>
              <a:ext cx="157561" cy="156594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81" y="35"/>
                  </a:moveTo>
                  <a:lnTo>
                    <a:pt x="63" y="39"/>
                  </a:lnTo>
                  <a:lnTo>
                    <a:pt x="49" y="48"/>
                  </a:lnTo>
                  <a:lnTo>
                    <a:pt x="39" y="63"/>
                  </a:lnTo>
                  <a:lnTo>
                    <a:pt x="35" y="81"/>
                  </a:lnTo>
                  <a:lnTo>
                    <a:pt x="39" y="98"/>
                  </a:lnTo>
                  <a:lnTo>
                    <a:pt x="49" y="112"/>
                  </a:lnTo>
                  <a:lnTo>
                    <a:pt x="63" y="123"/>
                  </a:lnTo>
                  <a:lnTo>
                    <a:pt x="81" y="125"/>
                  </a:lnTo>
                  <a:lnTo>
                    <a:pt x="100" y="123"/>
                  </a:lnTo>
                  <a:lnTo>
                    <a:pt x="114" y="112"/>
                  </a:lnTo>
                  <a:lnTo>
                    <a:pt x="123" y="98"/>
                  </a:lnTo>
                  <a:lnTo>
                    <a:pt x="127" y="81"/>
                  </a:lnTo>
                  <a:lnTo>
                    <a:pt x="123" y="63"/>
                  </a:lnTo>
                  <a:lnTo>
                    <a:pt x="114" y="48"/>
                  </a:lnTo>
                  <a:lnTo>
                    <a:pt x="100" y="39"/>
                  </a:lnTo>
                  <a:lnTo>
                    <a:pt x="81" y="35"/>
                  </a:lnTo>
                  <a:close/>
                  <a:moveTo>
                    <a:pt x="71" y="0"/>
                  </a:moveTo>
                  <a:lnTo>
                    <a:pt x="92" y="0"/>
                  </a:lnTo>
                  <a:lnTo>
                    <a:pt x="92" y="15"/>
                  </a:lnTo>
                  <a:lnTo>
                    <a:pt x="98" y="17"/>
                  </a:lnTo>
                  <a:lnTo>
                    <a:pt x="105" y="19"/>
                  </a:lnTo>
                  <a:lnTo>
                    <a:pt x="113" y="5"/>
                  </a:lnTo>
                  <a:lnTo>
                    <a:pt x="131" y="15"/>
                  </a:lnTo>
                  <a:lnTo>
                    <a:pt x="122" y="30"/>
                  </a:lnTo>
                  <a:lnTo>
                    <a:pt x="127" y="34"/>
                  </a:lnTo>
                  <a:lnTo>
                    <a:pt x="132" y="39"/>
                  </a:lnTo>
                  <a:lnTo>
                    <a:pt x="147" y="31"/>
                  </a:lnTo>
                  <a:lnTo>
                    <a:pt x="156" y="49"/>
                  </a:lnTo>
                  <a:lnTo>
                    <a:pt x="143" y="57"/>
                  </a:lnTo>
                  <a:lnTo>
                    <a:pt x="144" y="64"/>
                  </a:lnTo>
                  <a:lnTo>
                    <a:pt x="147" y="70"/>
                  </a:lnTo>
                  <a:lnTo>
                    <a:pt x="163" y="70"/>
                  </a:lnTo>
                  <a:lnTo>
                    <a:pt x="163" y="90"/>
                  </a:lnTo>
                  <a:lnTo>
                    <a:pt x="147" y="90"/>
                  </a:lnTo>
                  <a:lnTo>
                    <a:pt x="144" y="98"/>
                  </a:lnTo>
                  <a:lnTo>
                    <a:pt x="143" y="104"/>
                  </a:lnTo>
                  <a:lnTo>
                    <a:pt x="156" y="112"/>
                  </a:lnTo>
                  <a:lnTo>
                    <a:pt x="147" y="129"/>
                  </a:lnTo>
                  <a:lnTo>
                    <a:pt x="132" y="121"/>
                  </a:lnTo>
                  <a:lnTo>
                    <a:pt x="127" y="127"/>
                  </a:lnTo>
                  <a:lnTo>
                    <a:pt x="122" y="132"/>
                  </a:lnTo>
                  <a:lnTo>
                    <a:pt x="131" y="145"/>
                  </a:lnTo>
                  <a:lnTo>
                    <a:pt x="113" y="155"/>
                  </a:lnTo>
                  <a:lnTo>
                    <a:pt x="105" y="142"/>
                  </a:lnTo>
                  <a:lnTo>
                    <a:pt x="98" y="144"/>
                  </a:lnTo>
                  <a:lnTo>
                    <a:pt x="92" y="145"/>
                  </a:lnTo>
                  <a:lnTo>
                    <a:pt x="92" y="162"/>
                  </a:lnTo>
                  <a:lnTo>
                    <a:pt x="71" y="162"/>
                  </a:lnTo>
                  <a:lnTo>
                    <a:pt x="71" y="145"/>
                  </a:lnTo>
                  <a:lnTo>
                    <a:pt x="64" y="144"/>
                  </a:lnTo>
                  <a:lnTo>
                    <a:pt x="58" y="142"/>
                  </a:lnTo>
                  <a:lnTo>
                    <a:pt x="50" y="155"/>
                  </a:lnTo>
                  <a:lnTo>
                    <a:pt x="32" y="145"/>
                  </a:lnTo>
                  <a:lnTo>
                    <a:pt x="39" y="132"/>
                  </a:lnTo>
                  <a:lnTo>
                    <a:pt x="35" y="127"/>
                  </a:lnTo>
                  <a:lnTo>
                    <a:pt x="30" y="121"/>
                  </a:lnTo>
                  <a:lnTo>
                    <a:pt x="16" y="129"/>
                  </a:lnTo>
                  <a:lnTo>
                    <a:pt x="7" y="112"/>
                  </a:lnTo>
                  <a:lnTo>
                    <a:pt x="20" y="104"/>
                  </a:lnTo>
                  <a:lnTo>
                    <a:pt x="18" y="98"/>
                  </a:lnTo>
                  <a:lnTo>
                    <a:pt x="16" y="90"/>
                  </a:lnTo>
                  <a:lnTo>
                    <a:pt x="0" y="90"/>
                  </a:lnTo>
                  <a:lnTo>
                    <a:pt x="0" y="70"/>
                  </a:lnTo>
                  <a:lnTo>
                    <a:pt x="16" y="70"/>
                  </a:lnTo>
                  <a:lnTo>
                    <a:pt x="18" y="64"/>
                  </a:lnTo>
                  <a:lnTo>
                    <a:pt x="20" y="57"/>
                  </a:lnTo>
                  <a:lnTo>
                    <a:pt x="7" y="49"/>
                  </a:lnTo>
                  <a:lnTo>
                    <a:pt x="16" y="31"/>
                  </a:lnTo>
                  <a:lnTo>
                    <a:pt x="30" y="39"/>
                  </a:lnTo>
                  <a:lnTo>
                    <a:pt x="35" y="34"/>
                  </a:lnTo>
                  <a:lnTo>
                    <a:pt x="39" y="30"/>
                  </a:lnTo>
                  <a:lnTo>
                    <a:pt x="32" y="15"/>
                  </a:lnTo>
                  <a:lnTo>
                    <a:pt x="50" y="5"/>
                  </a:lnTo>
                  <a:lnTo>
                    <a:pt x="58" y="19"/>
                  </a:lnTo>
                  <a:lnTo>
                    <a:pt x="64" y="17"/>
                  </a:lnTo>
                  <a:lnTo>
                    <a:pt x="71" y="1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039080" y="2299739"/>
              <a:ext cx="192359" cy="192359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95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5" y="25"/>
                  </a:lnTo>
                  <a:lnTo>
                    <a:pt x="182" y="45"/>
                  </a:lnTo>
                  <a:lnTo>
                    <a:pt x="194" y="68"/>
                  </a:lnTo>
                  <a:lnTo>
                    <a:pt x="199" y="94"/>
                  </a:lnTo>
                  <a:lnTo>
                    <a:pt x="197" y="121"/>
                  </a:lnTo>
                  <a:lnTo>
                    <a:pt x="188" y="144"/>
                  </a:lnTo>
                  <a:lnTo>
                    <a:pt x="173" y="165"/>
                  </a:lnTo>
                  <a:lnTo>
                    <a:pt x="155" y="182"/>
                  </a:lnTo>
                  <a:lnTo>
                    <a:pt x="131" y="194"/>
                  </a:lnTo>
                  <a:lnTo>
                    <a:pt x="105" y="199"/>
                  </a:lnTo>
                  <a:lnTo>
                    <a:pt x="79" y="196"/>
                  </a:lnTo>
                  <a:lnTo>
                    <a:pt x="54" y="187"/>
                  </a:lnTo>
                  <a:lnTo>
                    <a:pt x="34" y="174"/>
                  </a:lnTo>
                  <a:lnTo>
                    <a:pt x="17" y="155"/>
                  </a:lnTo>
                  <a:lnTo>
                    <a:pt x="5" y="131"/>
                  </a:lnTo>
                  <a:lnTo>
                    <a:pt x="0" y="105"/>
                  </a:lnTo>
                  <a:lnTo>
                    <a:pt x="3" y="79"/>
                  </a:lnTo>
                  <a:lnTo>
                    <a:pt x="11" y="55"/>
                  </a:lnTo>
                  <a:lnTo>
                    <a:pt x="25" y="34"/>
                  </a:lnTo>
                  <a:lnTo>
                    <a:pt x="45" y="17"/>
                  </a:lnTo>
                  <a:lnTo>
                    <a:pt x="68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502116" y="2474543"/>
              <a:ext cx="111356" cy="111356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95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5" y="25"/>
                  </a:lnTo>
                  <a:lnTo>
                    <a:pt x="182" y="45"/>
                  </a:lnTo>
                  <a:lnTo>
                    <a:pt x="194" y="68"/>
                  </a:lnTo>
                  <a:lnTo>
                    <a:pt x="199" y="94"/>
                  </a:lnTo>
                  <a:lnTo>
                    <a:pt x="197" y="121"/>
                  </a:lnTo>
                  <a:lnTo>
                    <a:pt x="188" y="144"/>
                  </a:lnTo>
                  <a:lnTo>
                    <a:pt x="173" y="165"/>
                  </a:lnTo>
                  <a:lnTo>
                    <a:pt x="155" y="182"/>
                  </a:lnTo>
                  <a:lnTo>
                    <a:pt x="131" y="194"/>
                  </a:lnTo>
                  <a:lnTo>
                    <a:pt x="105" y="199"/>
                  </a:lnTo>
                  <a:lnTo>
                    <a:pt x="79" y="196"/>
                  </a:lnTo>
                  <a:lnTo>
                    <a:pt x="54" y="187"/>
                  </a:lnTo>
                  <a:lnTo>
                    <a:pt x="34" y="174"/>
                  </a:lnTo>
                  <a:lnTo>
                    <a:pt x="17" y="155"/>
                  </a:lnTo>
                  <a:lnTo>
                    <a:pt x="5" y="131"/>
                  </a:lnTo>
                  <a:lnTo>
                    <a:pt x="0" y="105"/>
                  </a:lnTo>
                  <a:lnTo>
                    <a:pt x="3" y="79"/>
                  </a:lnTo>
                  <a:lnTo>
                    <a:pt x="11" y="55"/>
                  </a:lnTo>
                  <a:lnTo>
                    <a:pt x="25" y="34"/>
                  </a:lnTo>
                  <a:lnTo>
                    <a:pt x="45" y="17"/>
                  </a:lnTo>
                  <a:lnTo>
                    <a:pt x="68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614500" y="1918529"/>
              <a:ext cx="111356" cy="111356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95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5" y="25"/>
                  </a:lnTo>
                  <a:lnTo>
                    <a:pt x="182" y="45"/>
                  </a:lnTo>
                  <a:lnTo>
                    <a:pt x="194" y="68"/>
                  </a:lnTo>
                  <a:lnTo>
                    <a:pt x="199" y="94"/>
                  </a:lnTo>
                  <a:lnTo>
                    <a:pt x="197" y="121"/>
                  </a:lnTo>
                  <a:lnTo>
                    <a:pt x="188" y="144"/>
                  </a:lnTo>
                  <a:lnTo>
                    <a:pt x="173" y="165"/>
                  </a:lnTo>
                  <a:lnTo>
                    <a:pt x="155" y="182"/>
                  </a:lnTo>
                  <a:lnTo>
                    <a:pt x="131" y="194"/>
                  </a:lnTo>
                  <a:lnTo>
                    <a:pt x="105" y="199"/>
                  </a:lnTo>
                  <a:lnTo>
                    <a:pt x="79" y="196"/>
                  </a:lnTo>
                  <a:lnTo>
                    <a:pt x="54" y="187"/>
                  </a:lnTo>
                  <a:lnTo>
                    <a:pt x="34" y="174"/>
                  </a:lnTo>
                  <a:lnTo>
                    <a:pt x="17" y="155"/>
                  </a:lnTo>
                  <a:lnTo>
                    <a:pt x="5" y="131"/>
                  </a:lnTo>
                  <a:lnTo>
                    <a:pt x="0" y="105"/>
                  </a:lnTo>
                  <a:lnTo>
                    <a:pt x="3" y="79"/>
                  </a:lnTo>
                  <a:lnTo>
                    <a:pt x="11" y="55"/>
                  </a:lnTo>
                  <a:lnTo>
                    <a:pt x="25" y="34"/>
                  </a:lnTo>
                  <a:lnTo>
                    <a:pt x="45" y="17"/>
                  </a:lnTo>
                  <a:lnTo>
                    <a:pt x="68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021511" y="1639049"/>
              <a:ext cx="111356" cy="111356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95" y="0"/>
                  </a:moveTo>
                  <a:lnTo>
                    <a:pt x="121" y="3"/>
                  </a:lnTo>
                  <a:lnTo>
                    <a:pt x="144" y="12"/>
                  </a:lnTo>
                  <a:lnTo>
                    <a:pt x="165" y="25"/>
                  </a:lnTo>
                  <a:lnTo>
                    <a:pt x="182" y="45"/>
                  </a:lnTo>
                  <a:lnTo>
                    <a:pt x="194" y="68"/>
                  </a:lnTo>
                  <a:lnTo>
                    <a:pt x="199" y="94"/>
                  </a:lnTo>
                  <a:lnTo>
                    <a:pt x="197" y="121"/>
                  </a:lnTo>
                  <a:lnTo>
                    <a:pt x="188" y="144"/>
                  </a:lnTo>
                  <a:lnTo>
                    <a:pt x="173" y="165"/>
                  </a:lnTo>
                  <a:lnTo>
                    <a:pt x="155" y="182"/>
                  </a:lnTo>
                  <a:lnTo>
                    <a:pt x="131" y="194"/>
                  </a:lnTo>
                  <a:lnTo>
                    <a:pt x="105" y="199"/>
                  </a:lnTo>
                  <a:lnTo>
                    <a:pt x="79" y="196"/>
                  </a:lnTo>
                  <a:lnTo>
                    <a:pt x="54" y="187"/>
                  </a:lnTo>
                  <a:lnTo>
                    <a:pt x="34" y="174"/>
                  </a:lnTo>
                  <a:lnTo>
                    <a:pt x="17" y="155"/>
                  </a:lnTo>
                  <a:lnTo>
                    <a:pt x="5" y="131"/>
                  </a:lnTo>
                  <a:lnTo>
                    <a:pt x="0" y="105"/>
                  </a:lnTo>
                  <a:lnTo>
                    <a:pt x="3" y="79"/>
                  </a:lnTo>
                  <a:lnTo>
                    <a:pt x="11" y="55"/>
                  </a:lnTo>
                  <a:lnTo>
                    <a:pt x="25" y="34"/>
                  </a:lnTo>
                  <a:lnTo>
                    <a:pt x="45" y="17"/>
                  </a:lnTo>
                  <a:lnTo>
                    <a:pt x="68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C22C05-8B5B-42DB-AF9C-9DCDE7D3DF7E}"/>
              </a:ext>
            </a:extLst>
          </p:cNvPr>
          <p:cNvGrpSpPr/>
          <p:nvPr/>
        </p:nvGrpSpPr>
        <p:grpSpPr>
          <a:xfrm>
            <a:off x="4277353" y="943823"/>
            <a:ext cx="3615954" cy="473259"/>
            <a:chOff x="4277353" y="943823"/>
            <a:chExt cx="3615954" cy="473259"/>
          </a:xfrm>
        </p:grpSpPr>
        <p:sp>
          <p:nvSpPr>
            <p:cNvPr id="559" name="Google Shape;559;p14"/>
            <p:cNvSpPr txBox="1"/>
            <p:nvPr/>
          </p:nvSpPr>
          <p:spPr>
            <a:xfrm>
              <a:off x="4779798" y="1140083"/>
              <a:ext cx="3113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Employ machine learning models to evaluate a tenant’s credit worthiness and assign a profile evaluation</a:t>
              </a:r>
            </a:p>
          </p:txBody>
        </p:sp>
        <p:sp>
          <p:nvSpPr>
            <p:cNvPr id="560" name="Google Shape;560;p14"/>
            <p:cNvSpPr txBox="1"/>
            <p:nvPr/>
          </p:nvSpPr>
          <p:spPr>
            <a:xfrm>
              <a:off x="4779798" y="943823"/>
              <a:ext cx="1833835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/>
              <a:r>
                <a:rPr lang="en-US" sz="1050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4277353" y="991107"/>
              <a:ext cx="342900" cy="342900"/>
            </a:xfrm>
            <a:prstGeom prst="ellipse">
              <a:avLst/>
            </a:prstGeom>
            <a:solidFill>
              <a:srgbClr val="E628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8ABDC8-E057-46DA-90CD-88416269DBE3}"/>
              </a:ext>
            </a:extLst>
          </p:cNvPr>
          <p:cNvGrpSpPr/>
          <p:nvPr/>
        </p:nvGrpSpPr>
        <p:grpSpPr>
          <a:xfrm>
            <a:off x="4277353" y="1523751"/>
            <a:ext cx="3615954" cy="484747"/>
            <a:chOff x="4277353" y="1687753"/>
            <a:chExt cx="3615954" cy="484747"/>
          </a:xfrm>
        </p:grpSpPr>
        <p:sp>
          <p:nvSpPr>
            <p:cNvPr id="507" name="Google Shape;507;p14"/>
            <p:cNvSpPr txBox="1"/>
            <p:nvPr/>
          </p:nvSpPr>
          <p:spPr>
            <a:xfrm>
              <a:off x="4779798" y="1895501"/>
              <a:ext cx="3113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200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Incorporate paper contracts as URIs. Also includes repair bills, utility bills, insurance payments, taxes, etc.</a:t>
              </a:r>
              <a:endParaRPr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8" name="Google Shape;508;p14"/>
            <p:cNvSpPr txBox="1"/>
            <p:nvPr/>
          </p:nvSpPr>
          <p:spPr>
            <a:xfrm>
              <a:off x="4779801" y="1687753"/>
              <a:ext cx="15963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tx1"/>
                  </a:solidFill>
                </a:rPr>
                <a:t>Document Support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4277353" y="1746525"/>
              <a:ext cx="342900" cy="342900"/>
            </a:xfrm>
            <a:prstGeom prst="ellipse">
              <a:avLst/>
            </a:prstGeom>
            <a:solidFill>
              <a:srgbClr val="EF76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8650D9-2CE0-4AB3-92C0-E76087EE361F}"/>
              </a:ext>
            </a:extLst>
          </p:cNvPr>
          <p:cNvGrpSpPr/>
          <p:nvPr/>
        </p:nvGrpSpPr>
        <p:grpSpPr>
          <a:xfrm>
            <a:off x="4277353" y="2121683"/>
            <a:ext cx="3615954" cy="473259"/>
            <a:chOff x="4277353" y="2370169"/>
            <a:chExt cx="3615954" cy="473259"/>
          </a:xfrm>
        </p:grpSpPr>
        <p:sp>
          <p:nvSpPr>
            <p:cNvPr id="563" name="Google Shape;563;p14"/>
            <p:cNvSpPr txBox="1"/>
            <p:nvPr/>
          </p:nvSpPr>
          <p:spPr>
            <a:xfrm>
              <a:off x="4779798" y="2566429"/>
              <a:ext cx="3113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Link the platform with other property listing websites and applications</a:t>
              </a:r>
            </a:p>
          </p:txBody>
        </p:sp>
        <p:sp>
          <p:nvSpPr>
            <p:cNvPr id="564" name="Google Shape;564;p14"/>
            <p:cNvSpPr txBox="1"/>
            <p:nvPr/>
          </p:nvSpPr>
          <p:spPr>
            <a:xfrm>
              <a:off x="4779797" y="2370169"/>
              <a:ext cx="1423039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lvl="0"/>
              <a:r>
                <a:rPr lang="en-US" sz="1050" b="1" dirty="0">
                  <a:solidFill>
                    <a:schemeClr val="tx1"/>
                  </a:solidFill>
                </a:rPr>
                <a:t>Interoperability</a:t>
              </a: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277353" y="2417453"/>
              <a:ext cx="342900" cy="342900"/>
            </a:xfrm>
            <a:prstGeom prst="ellipse">
              <a:avLst/>
            </a:prstGeom>
            <a:solidFill>
              <a:srgbClr val="F4B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702821-45E2-4E50-9446-ED5D44D2C95B}"/>
              </a:ext>
            </a:extLst>
          </p:cNvPr>
          <p:cNvGrpSpPr/>
          <p:nvPr/>
        </p:nvGrpSpPr>
        <p:grpSpPr>
          <a:xfrm>
            <a:off x="4277353" y="2661855"/>
            <a:ext cx="3615954" cy="484754"/>
            <a:chOff x="4277353" y="2945121"/>
            <a:chExt cx="3615954" cy="484754"/>
          </a:xfrm>
        </p:grpSpPr>
        <p:sp>
          <p:nvSpPr>
            <p:cNvPr id="509" name="Google Shape;509;p14"/>
            <p:cNvSpPr txBox="1"/>
            <p:nvPr/>
          </p:nvSpPr>
          <p:spPr>
            <a:xfrm>
              <a:off x="4779798" y="3152876"/>
              <a:ext cx="3113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Allow tenants to offer a higher security deposit amount to the landlord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6" name="Google Shape;566;p14"/>
            <p:cNvSpPr txBox="1"/>
            <p:nvPr/>
          </p:nvSpPr>
          <p:spPr>
            <a:xfrm>
              <a:off x="4779801" y="2945121"/>
              <a:ext cx="15963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tx1"/>
                  </a:solidFill>
                </a:rPr>
                <a:t>Security Deposit Loans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277353" y="3003900"/>
              <a:ext cx="342900" cy="342900"/>
            </a:xfrm>
            <a:prstGeom prst="ellipse">
              <a:avLst/>
            </a:prstGeom>
            <a:solidFill>
              <a:srgbClr val="1DD4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C050BA-E94C-43C9-9999-D2C3E1A9E3BC}"/>
              </a:ext>
            </a:extLst>
          </p:cNvPr>
          <p:cNvGrpSpPr/>
          <p:nvPr/>
        </p:nvGrpSpPr>
        <p:grpSpPr>
          <a:xfrm>
            <a:off x="4277353" y="3229993"/>
            <a:ext cx="3794284" cy="473259"/>
            <a:chOff x="4277353" y="3567935"/>
            <a:chExt cx="3794284" cy="473259"/>
          </a:xfrm>
        </p:grpSpPr>
        <p:sp>
          <p:nvSpPr>
            <p:cNvPr id="568" name="Google Shape;568;p14"/>
            <p:cNvSpPr txBox="1"/>
            <p:nvPr/>
          </p:nvSpPr>
          <p:spPr>
            <a:xfrm>
              <a:off x="4779797" y="3764195"/>
              <a:ext cx="32918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Commission local university photography students to take photos of the property (professional quality photos at a discounted price)</a:t>
              </a:r>
            </a:p>
          </p:txBody>
        </p:sp>
        <p:sp>
          <p:nvSpPr>
            <p:cNvPr id="569" name="Google Shape;569;p14"/>
            <p:cNvSpPr txBox="1"/>
            <p:nvPr/>
          </p:nvSpPr>
          <p:spPr>
            <a:xfrm>
              <a:off x="4779798" y="3567935"/>
              <a:ext cx="1309654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chemeClr val="tx1"/>
                  </a:solidFill>
                  <a:sym typeface="Arial"/>
                </a:rPr>
                <a:t>Property Photos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4277353" y="3615218"/>
              <a:ext cx="342900" cy="342900"/>
            </a:xfrm>
            <a:prstGeom prst="ellipse">
              <a:avLst/>
            </a:prstGeom>
            <a:solidFill>
              <a:srgbClr val="1B7D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C8DAD4-5528-4B34-8041-C9CE22748091}"/>
              </a:ext>
            </a:extLst>
          </p:cNvPr>
          <p:cNvGrpSpPr/>
          <p:nvPr/>
        </p:nvGrpSpPr>
        <p:grpSpPr>
          <a:xfrm>
            <a:off x="4275691" y="3789907"/>
            <a:ext cx="3615954" cy="473259"/>
            <a:chOff x="4277353" y="3567935"/>
            <a:chExt cx="3615954" cy="473259"/>
          </a:xfrm>
        </p:grpSpPr>
        <p:sp>
          <p:nvSpPr>
            <p:cNvPr id="76" name="Google Shape;568;p14">
              <a:extLst>
                <a:ext uri="{FF2B5EF4-FFF2-40B4-BE49-F238E27FC236}">
                  <a16:creationId xmlns:a16="http://schemas.microsoft.com/office/drawing/2014/main" id="{3C54648E-F909-461B-A3C8-3FA5D24AF592}"/>
                </a:ext>
              </a:extLst>
            </p:cNvPr>
            <p:cNvSpPr txBox="1"/>
            <p:nvPr/>
          </p:nvSpPr>
          <p:spPr>
            <a:xfrm>
              <a:off x="4779798" y="3764195"/>
              <a:ext cx="31135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“events” to the network to keep track of damage reports and overall property history</a:t>
              </a:r>
            </a:p>
          </p:txBody>
        </p:sp>
        <p:sp>
          <p:nvSpPr>
            <p:cNvPr id="77" name="Google Shape;569;p14">
              <a:extLst>
                <a:ext uri="{FF2B5EF4-FFF2-40B4-BE49-F238E27FC236}">
                  <a16:creationId xmlns:a16="http://schemas.microsoft.com/office/drawing/2014/main" id="{269A5C2C-1C61-43C0-BDC9-17300B3B670E}"/>
                </a:ext>
              </a:extLst>
            </p:cNvPr>
            <p:cNvSpPr txBox="1"/>
            <p:nvPr/>
          </p:nvSpPr>
          <p:spPr>
            <a:xfrm>
              <a:off x="4779798" y="3567935"/>
              <a:ext cx="1309654" cy="161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chemeClr val="tx1"/>
                  </a:solidFill>
                  <a:sym typeface="Arial"/>
                </a:rPr>
                <a:t>Property History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78" name="Google Shape;570;p14">
              <a:extLst>
                <a:ext uri="{FF2B5EF4-FFF2-40B4-BE49-F238E27FC236}">
                  <a16:creationId xmlns:a16="http://schemas.microsoft.com/office/drawing/2014/main" id="{72C8C2A2-1906-4E33-A4D4-265D111B1ABD}"/>
                </a:ext>
              </a:extLst>
            </p:cNvPr>
            <p:cNvSpPr/>
            <p:nvPr/>
          </p:nvSpPr>
          <p:spPr>
            <a:xfrm>
              <a:off x="4277353" y="3615218"/>
              <a:ext cx="342900" cy="34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8855404-E3C5-4B63-9118-4DBB9AF8F19C}"/>
              </a:ext>
            </a:extLst>
          </p:cNvPr>
          <p:cNvSpPr/>
          <p:nvPr/>
        </p:nvSpPr>
        <p:spPr>
          <a:xfrm>
            <a:off x="479071" y="4183415"/>
            <a:ext cx="26677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200"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team will continue to expand this project over time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Our</a:t>
            </a:r>
            <a:r>
              <a:rPr lang="en-US" dirty="0">
                <a:solidFill>
                  <a:schemeClr val="accent5"/>
                </a:solidFill>
              </a:rPr>
              <a:t> Testimonials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576" name="Google Shape;576;p24"/>
          <p:cNvGrpSpPr/>
          <p:nvPr/>
        </p:nvGrpSpPr>
        <p:grpSpPr>
          <a:xfrm>
            <a:off x="2048256" y="1020673"/>
            <a:ext cx="4773259" cy="3279269"/>
            <a:chOff x="2048256" y="915566"/>
            <a:chExt cx="4773259" cy="3279269"/>
          </a:xfrm>
        </p:grpSpPr>
        <p:sp>
          <p:nvSpPr>
            <p:cNvPr id="577" name="Google Shape;577;p24"/>
            <p:cNvSpPr txBox="1"/>
            <p:nvPr/>
          </p:nvSpPr>
          <p:spPr>
            <a:xfrm>
              <a:off x="2051720" y="915566"/>
              <a:ext cx="4769795" cy="10156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“They are revolutionizing how landlords and tenants</a:t>
              </a:r>
              <a:r>
                <a:rPr lang="en-US" sz="1200" b="1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0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connect when buying and selling property rentals”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Landlord / Industry Expert (@Adam Behrman)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 txBox="1"/>
            <p:nvPr/>
          </p:nvSpPr>
          <p:spPr>
            <a:xfrm>
              <a:off x="2048256" y="2139702"/>
              <a:ext cx="4769795" cy="10156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“As a landlord this platform provides a great opportunity for me to partner with my tenants in a seamless and cost-efficient way”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Landlord / Student Advisor (@David Sison)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 txBox="1"/>
            <p:nvPr/>
          </p:nvSpPr>
          <p:spPr>
            <a:xfrm>
              <a:off x="2051720" y="3363838"/>
              <a:ext cx="4769795" cy="83099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“I LOVE TEAM 4!”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1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Top User / Premium Account Holder (Peter Repetto)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1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Agenda</a:t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 extrusionOk="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3471098" y="1261972"/>
            <a:ext cx="48453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 extrusionOk="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3471098" y="1959848"/>
            <a:ext cx="48453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</a:rPr>
              <a:t>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 extrusionOk="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471098" y="2657724"/>
            <a:ext cx="48453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200" b="1">
                <a:solidFill>
                  <a:schemeClr val="dk1"/>
                </a:solidFill>
              </a:rPr>
              <a:t>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 extrusionOk="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471098" y="3355600"/>
            <a:ext cx="48453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 extrusionOk="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3471098" y="4053474"/>
            <a:ext cx="4845318" cy="483931"/>
            <a:chOff x="2299400" y="1781114"/>
            <a:chExt cx="4576856" cy="483931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299400" y="1781114"/>
              <a:ext cx="45768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2299400" y="1988046"/>
              <a:ext cx="45768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5"/>
          <p:cNvSpPr txBox="1"/>
          <p:nvPr/>
        </p:nvSpPr>
        <p:spPr>
          <a:xfrm>
            <a:off x="2267744" y="2265660"/>
            <a:ext cx="4608512" cy="54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8597cccff_0_0"/>
          <p:cNvSpPr/>
          <p:nvPr/>
        </p:nvSpPr>
        <p:spPr>
          <a:xfrm>
            <a:off x="0" y="1114338"/>
            <a:ext cx="9144000" cy="230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88597cccff_0_0"/>
          <p:cNvSpPr txBox="1"/>
          <p:nvPr/>
        </p:nvSpPr>
        <p:spPr>
          <a:xfrm>
            <a:off x="2267744" y="2265660"/>
            <a:ext cx="4608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Process</a:t>
            </a:r>
            <a:r>
              <a:rPr lang="en-US" dirty="0">
                <a:solidFill>
                  <a:schemeClr val="accent5"/>
                </a:solidFill>
              </a:rPr>
              <a:t> Overview</a:t>
            </a:r>
            <a:r>
              <a:rPr lang="en-US" dirty="0"/>
              <a:t> (v2)</a:t>
            </a:r>
            <a:endParaRPr dirty="0"/>
          </a:p>
        </p:txBody>
      </p:sp>
      <p:sp>
        <p:nvSpPr>
          <p:cNvPr id="614" name="Google Shape;614;p11"/>
          <p:cNvSpPr/>
          <p:nvPr/>
        </p:nvSpPr>
        <p:spPr>
          <a:xfrm>
            <a:off x="573827" y="1686116"/>
            <a:ext cx="1727708" cy="862807"/>
          </a:xfrm>
          <a:custGeom>
            <a:avLst/>
            <a:gdLst/>
            <a:ahLst/>
            <a:cxnLst/>
            <a:rect l="l" t="t" r="r" b="b"/>
            <a:pathLst>
              <a:path w="825" h="412" extrusionOk="0">
                <a:moveTo>
                  <a:pt x="413" y="0"/>
                </a:moveTo>
                <a:lnTo>
                  <a:pt x="469" y="4"/>
                </a:lnTo>
                <a:lnTo>
                  <a:pt x="522" y="14"/>
                </a:lnTo>
                <a:lnTo>
                  <a:pt x="574" y="32"/>
                </a:lnTo>
                <a:lnTo>
                  <a:pt x="621" y="56"/>
                </a:lnTo>
                <a:lnTo>
                  <a:pt x="665" y="86"/>
                </a:lnTo>
                <a:lnTo>
                  <a:pt x="704" y="120"/>
                </a:lnTo>
                <a:lnTo>
                  <a:pt x="740" y="159"/>
                </a:lnTo>
                <a:lnTo>
                  <a:pt x="769" y="204"/>
                </a:lnTo>
                <a:lnTo>
                  <a:pt x="792" y="251"/>
                </a:lnTo>
                <a:lnTo>
                  <a:pt x="810" y="302"/>
                </a:lnTo>
                <a:lnTo>
                  <a:pt x="821" y="356"/>
                </a:lnTo>
                <a:lnTo>
                  <a:pt x="825" y="412"/>
                </a:lnTo>
                <a:lnTo>
                  <a:pt x="698" y="412"/>
                </a:lnTo>
                <a:lnTo>
                  <a:pt x="694" y="366"/>
                </a:lnTo>
                <a:lnTo>
                  <a:pt x="683" y="322"/>
                </a:lnTo>
                <a:lnTo>
                  <a:pt x="666" y="281"/>
                </a:lnTo>
                <a:lnTo>
                  <a:pt x="643" y="243"/>
                </a:lnTo>
                <a:lnTo>
                  <a:pt x="614" y="210"/>
                </a:lnTo>
                <a:lnTo>
                  <a:pt x="581" y="182"/>
                </a:lnTo>
                <a:lnTo>
                  <a:pt x="543" y="159"/>
                </a:lnTo>
                <a:lnTo>
                  <a:pt x="503" y="141"/>
                </a:lnTo>
                <a:lnTo>
                  <a:pt x="458" y="131"/>
                </a:lnTo>
                <a:lnTo>
                  <a:pt x="413" y="127"/>
                </a:lnTo>
                <a:lnTo>
                  <a:pt x="367" y="131"/>
                </a:lnTo>
                <a:lnTo>
                  <a:pt x="322" y="141"/>
                </a:lnTo>
                <a:lnTo>
                  <a:pt x="282" y="159"/>
                </a:lnTo>
                <a:lnTo>
                  <a:pt x="244" y="182"/>
                </a:lnTo>
                <a:lnTo>
                  <a:pt x="211" y="210"/>
                </a:lnTo>
                <a:lnTo>
                  <a:pt x="182" y="243"/>
                </a:lnTo>
                <a:lnTo>
                  <a:pt x="160" y="281"/>
                </a:lnTo>
                <a:lnTo>
                  <a:pt x="142" y="322"/>
                </a:lnTo>
                <a:lnTo>
                  <a:pt x="131" y="366"/>
                </a:lnTo>
                <a:lnTo>
                  <a:pt x="127" y="412"/>
                </a:lnTo>
                <a:lnTo>
                  <a:pt x="0" y="412"/>
                </a:lnTo>
                <a:lnTo>
                  <a:pt x="4" y="356"/>
                </a:lnTo>
                <a:lnTo>
                  <a:pt x="15" y="302"/>
                </a:lnTo>
                <a:lnTo>
                  <a:pt x="33" y="251"/>
                </a:lnTo>
                <a:lnTo>
                  <a:pt x="56" y="204"/>
                </a:lnTo>
                <a:lnTo>
                  <a:pt x="87" y="159"/>
                </a:lnTo>
                <a:lnTo>
                  <a:pt x="121" y="120"/>
                </a:lnTo>
                <a:lnTo>
                  <a:pt x="160" y="86"/>
                </a:lnTo>
                <a:lnTo>
                  <a:pt x="204" y="56"/>
                </a:lnTo>
                <a:lnTo>
                  <a:pt x="251" y="32"/>
                </a:lnTo>
                <a:lnTo>
                  <a:pt x="303" y="14"/>
                </a:lnTo>
                <a:lnTo>
                  <a:pt x="356" y="4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"/>
          <p:cNvSpPr/>
          <p:nvPr/>
        </p:nvSpPr>
        <p:spPr>
          <a:xfrm>
            <a:off x="3497317" y="1686116"/>
            <a:ext cx="1725613" cy="862807"/>
          </a:xfrm>
          <a:custGeom>
            <a:avLst/>
            <a:gdLst/>
            <a:ahLst/>
            <a:cxnLst/>
            <a:rect l="l" t="t" r="r" b="b"/>
            <a:pathLst>
              <a:path w="824" h="412" extrusionOk="0">
                <a:moveTo>
                  <a:pt x="411" y="0"/>
                </a:moveTo>
                <a:lnTo>
                  <a:pt x="468" y="4"/>
                </a:lnTo>
                <a:lnTo>
                  <a:pt x="522" y="14"/>
                </a:lnTo>
                <a:lnTo>
                  <a:pt x="573" y="32"/>
                </a:lnTo>
                <a:lnTo>
                  <a:pt x="620" y="56"/>
                </a:lnTo>
                <a:lnTo>
                  <a:pt x="665" y="86"/>
                </a:lnTo>
                <a:lnTo>
                  <a:pt x="704" y="120"/>
                </a:lnTo>
                <a:lnTo>
                  <a:pt x="738" y="159"/>
                </a:lnTo>
                <a:lnTo>
                  <a:pt x="768" y="204"/>
                </a:lnTo>
                <a:lnTo>
                  <a:pt x="792" y="251"/>
                </a:lnTo>
                <a:lnTo>
                  <a:pt x="810" y="302"/>
                </a:lnTo>
                <a:lnTo>
                  <a:pt x="820" y="356"/>
                </a:lnTo>
                <a:lnTo>
                  <a:pt x="824" y="412"/>
                </a:lnTo>
                <a:lnTo>
                  <a:pt x="697" y="412"/>
                </a:lnTo>
                <a:lnTo>
                  <a:pt x="693" y="366"/>
                </a:lnTo>
                <a:lnTo>
                  <a:pt x="683" y="322"/>
                </a:lnTo>
                <a:lnTo>
                  <a:pt x="665" y="281"/>
                </a:lnTo>
                <a:lnTo>
                  <a:pt x="642" y="243"/>
                </a:lnTo>
                <a:lnTo>
                  <a:pt x="614" y="210"/>
                </a:lnTo>
                <a:lnTo>
                  <a:pt x="581" y="182"/>
                </a:lnTo>
                <a:lnTo>
                  <a:pt x="543" y="159"/>
                </a:lnTo>
                <a:lnTo>
                  <a:pt x="502" y="141"/>
                </a:lnTo>
                <a:lnTo>
                  <a:pt x="458" y="131"/>
                </a:lnTo>
                <a:lnTo>
                  <a:pt x="411" y="127"/>
                </a:lnTo>
                <a:lnTo>
                  <a:pt x="366" y="131"/>
                </a:lnTo>
                <a:lnTo>
                  <a:pt x="322" y="141"/>
                </a:lnTo>
                <a:lnTo>
                  <a:pt x="281" y="159"/>
                </a:lnTo>
                <a:lnTo>
                  <a:pt x="243" y="182"/>
                </a:lnTo>
                <a:lnTo>
                  <a:pt x="210" y="210"/>
                </a:lnTo>
                <a:lnTo>
                  <a:pt x="182" y="243"/>
                </a:lnTo>
                <a:lnTo>
                  <a:pt x="158" y="281"/>
                </a:lnTo>
                <a:lnTo>
                  <a:pt x="141" y="322"/>
                </a:lnTo>
                <a:lnTo>
                  <a:pt x="131" y="366"/>
                </a:lnTo>
                <a:lnTo>
                  <a:pt x="127" y="412"/>
                </a:lnTo>
                <a:lnTo>
                  <a:pt x="0" y="412"/>
                </a:lnTo>
                <a:lnTo>
                  <a:pt x="4" y="356"/>
                </a:lnTo>
                <a:lnTo>
                  <a:pt x="14" y="302"/>
                </a:lnTo>
                <a:lnTo>
                  <a:pt x="32" y="251"/>
                </a:lnTo>
                <a:lnTo>
                  <a:pt x="56" y="204"/>
                </a:lnTo>
                <a:lnTo>
                  <a:pt x="85" y="159"/>
                </a:lnTo>
                <a:lnTo>
                  <a:pt x="120" y="120"/>
                </a:lnTo>
                <a:lnTo>
                  <a:pt x="159" y="86"/>
                </a:lnTo>
                <a:lnTo>
                  <a:pt x="204" y="56"/>
                </a:lnTo>
                <a:lnTo>
                  <a:pt x="251" y="32"/>
                </a:lnTo>
                <a:lnTo>
                  <a:pt x="302" y="14"/>
                </a:lnTo>
                <a:lnTo>
                  <a:pt x="356" y="4"/>
                </a:lnTo>
                <a:lnTo>
                  <a:pt x="4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1"/>
          <p:cNvSpPr/>
          <p:nvPr/>
        </p:nvSpPr>
        <p:spPr>
          <a:xfrm>
            <a:off x="6418713" y="1686116"/>
            <a:ext cx="1727708" cy="862807"/>
          </a:xfrm>
          <a:custGeom>
            <a:avLst/>
            <a:gdLst/>
            <a:ahLst/>
            <a:cxnLst/>
            <a:rect l="l" t="t" r="r" b="b"/>
            <a:pathLst>
              <a:path w="825" h="412" extrusionOk="0">
                <a:moveTo>
                  <a:pt x="412" y="0"/>
                </a:moveTo>
                <a:lnTo>
                  <a:pt x="469" y="4"/>
                </a:lnTo>
                <a:lnTo>
                  <a:pt x="522" y="14"/>
                </a:lnTo>
                <a:lnTo>
                  <a:pt x="574" y="32"/>
                </a:lnTo>
                <a:lnTo>
                  <a:pt x="621" y="56"/>
                </a:lnTo>
                <a:lnTo>
                  <a:pt x="665" y="86"/>
                </a:lnTo>
                <a:lnTo>
                  <a:pt x="704" y="120"/>
                </a:lnTo>
                <a:lnTo>
                  <a:pt x="738" y="159"/>
                </a:lnTo>
                <a:lnTo>
                  <a:pt x="769" y="204"/>
                </a:lnTo>
                <a:lnTo>
                  <a:pt x="792" y="251"/>
                </a:lnTo>
                <a:lnTo>
                  <a:pt x="810" y="302"/>
                </a:lnTo>
                <a:lnTo>
                  <a:pt x="821" y="356"/>
                </a:lnTo>
                <a:lnTo>
                  <a:pt x="825" y="412"/>
                </a:lnTo>
                <a:lnTo>
                  <a:pt x="698" y="412"/>
                </a:lnTo>
                <a:lnTo>
                  <a:pt x="694" y="366"/>
                </a:lnTo>
                <a:lnTo>
                  <a:pt x="683" y="322"/>
                </a:lnTo>
                <a:lnTo>
                  <a:pt x="665" y="281"/>
                </a:lnTo>
                <a:lnTo>
                  <a:pt x="643" y="243"/>
                </a:lnTo>
                <a:lnTo>
                  <a:pt x="614" y="210"/>
                </a:lnTo>
                <a:lnTo>
                  <a:pt x="581" y="182"/>
                </a:lnTo>
                <a:lnTo>
                  <a:pt x="543" y="159"/>
                </a:lnTo>
                <a:lnTo>
                  <a:pt x="503" y="141"/>
                </a:lnTo>
                <a:lnTo>
                  <a:pt x="458" y="131"/>
                </a:lnTo>
                <a:lnTo>
                  <a:pt x="412" y="127"/>
                </a:lnTo>
                <a:lnTo>
                  <a:pt x="367" y="131"/>
                </a:lnTo>
                <a:lnTo>
                  <a:pt x="322" y="141"/>
                </a:lnTo>
                <a:lnTo>
                  <a:pt x="282" y="159"/>
                </a:lnTo>
                <a:lnTo>
                  <a:pt x="244" y="182"/>
                </a:lnTo>
                <a:lnTo>
                  <a:pt x="211" y="210"/>
                </a:lnTo>
                <a:lnTo>
                  <a:pt x="182" y="243"/>
                </a:lnTo>
                <a:lnTo>
                  <a:pt x="159" y="281"/>
                </a:lnTo>
                <a:lnTo>
                  <a:pt x="142" y="322"/>
                </a:lnTo>
                <a:lnTo>
                  <a:pt x="131" y="366"/>
                </a:lnTo>
                <a:lnTo>
                  <a:pt x="127" y="412"/>
                </a:lnTo>
                <a:lnTo>
                  <a:pt x="0" y="412"/>
                </a:lnTo>
                <a:lnTo>
                  <a:pt x="4" y="356"/>
                </a:lnTo>
                <a:lnTo>
                  <a:pt x="15" y="302"/>
                </a:lnTo>
                <a:lnTo>
                  <a:pt x="33" y="251"/>
                </a:lnTo>
                <a:lnTo>
                  <a:pt x="56" y="204"/>
                </a:lnTo>
                <a:lnTo>
                  <a:pt x="85" y="159"/>
                </a:lnTo>
                <a:lnTo>
                  <a:pt x="121" y="120"/>
                </a:lnTo>
                <a:lnTo>
                  <a:pt x="160" y="86"/>
                </a:lnTo>
                <a:lnTo>
                  <a:pt x="204" y="56"/>
                </a:lnTo>
                <a:lnTo>
                  <a:pt x="251" y="32"/>
                </a:lnTo>
                <a:lnTo>
                  <a:pt x="303" y="14"/>
                </a:lnTo>
                <a:lnTo>
                  <a:pt x="356" y="4"/>
                </a:lnTo>
                <a:lnTo>
                  <a:pt x="4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2035572" y="2548923"/>
            <a:ext cx="1727708" cy="862807"/>
          </a:xfrm>
          <a:custGeom>
            <a:avLst/>
            <a:gdLst/>
            <a:ahLst/>
            <a:cxnLst/>
            <a:rect l="l" t="t" r="r" b="b"/>
            <a:pathLst>
              <a:path w="825" h="412" extrusionOk="0">
                <a:moveTo>
                  <a:pt x="0" y="0"/>
                </a:moveTo>
                <a:lnTo>
                  <a:pt x="127" y="0"/>
                </a:lnTo>
                <a:lnTo>
                  <a:pt x="131" y="46"/>
                </a:lnTo>
                <a:lnTo>
                  <a:pt x="141" y="90"/>
                </a:lnTo>
                <a:lnTo>
                  <a:pt x="160" y="131"/>
                </a:lnTo>
                <a:lnTo>
                  <a:pt x="182" y="169"/>
                </a:lnTo>
                <a:lnTo>
                  <a:pt x="211" y="202"/>
                </a:lnTo>
                <a:lnTo>
                  <a:pt x="243" y="230"/>
                </a:lnTo>
                <a:lnTo>
                  <a:pt x="281" y="253"/>
                </a:lnTo>
                <a:lnTo>
                  <a:pt x="322" y="271"/>
                </a:lnTo>
                <a:lnTo>
                  <a:pt x="366" y="282"/>
                </a:lnTo>
                <a:lnTo>
                  <a:pt x="412" y="285"/>
                </a:lnTo>
                <a:lnTo>
                  <a:pt x="458" y="282"/>
                </a:lnTo>
                <a:lnTo>
                  <a:pt x="503" y="271"/>
                </a:lnTo>
                <a:lnTo>
                  <a:pt x="543" y="253"/>
                </a:lnTo>
                <a:lnTo>
                  <a:pt x="581" y="230"/>
                </a:lnTo>
                <a:lnTo>
                  <a:pt x="614" y="202"/>
                </a:lnTo>
                <a:lnTo>
                  <a:pt x="643" y="169"/>
                </a:lnTo>
                <a:lnTo>
                  <a:pt x="666" y="131"/>
                </a:lnTo>
                <a:lnTo>
                  <a:pt x="683" y="90"/>
                </a:lnTo>
                <a:lnTo>
                  <a:pt x="694" y="46"/>
                </a:lnTo>
                <a:lnTo>
                  <a:pt x="698" y="0"/>
                </a:lnTo>
                <a:lnTo>
                  <a:pt x="825" y="0"/>
                </a:lnTo>
                <a:lnTo>
                  <a:pt x="821" y="56"/>
                </a:lnTo>
                <a:lnTo>
                  <a:pt x="810" y="110"/>
                </a:lnTo>
                <a:lnTo>
                  <a:pt x="792" y="161"/>
                </a:lnTo>
                <a:lnTo>
                  <a:pt x="768" y="208"/>
                </a:lnTo>
                <a:lnTo>
                  <a:pt x="740" y="253"/>
                </a:lnTo>
                <a:lnTo>
                  <a:pt x="704" y="292"/>
                </a:lnTo>
                <a:lnTo>
                  <a:pt x="665" y="326"/>
                </a:lnTo>
                <a:lnTo>
                  <a:pt x="620" y="356"/>
                </a:lnTo>
                <a:lnTo>
                  <a:pt x="573" y="380"/>
                </a:lnTo>
                <a:lnTo>
                  <a:pt x="522" y="398"/>
                </a:lnTo>
                <a:lnTo>
                  <a:pt x="469" y="408"/>
                </a:lnTo>
                <a:lnTo>
                  <a:pt x="412" y="412"/>
                </a:lnTo>
                <a:lnTo>
                  <a:pt x="356" y="408"/>
                </a:lnTo>
                <a:lnTo>
                  <a:pt x="302" y="398"/>
                </a:lnTo>
                <a:lnTo>
                  <a:pt x="251" y="380"/>
                </a:lnTo>
                <a:lnTo>
                  <a:pt x="204" y="356"/>
                </a:lnTo>
                <a:lnTo>
                  <a:pt x="160" y="326"/>
                </a:lnTo>
                <a:lnTo>
                  <a:pt x="120" y="292"/>
                </a:lnTo>
                <a:lnTo>
                  <a:pt x="86" y="253"/>
                </a:lnTo>
                <a:lnTo>
                  <a:pt x="56" y="208"/>
                </a:lnTo>
                <a:lnTo>
                  <a:pt x="33" y="161"/>
                </a:lnTo>
                <a:lnTo>
                  <a:pt x="14" y="110"/>
                </a:lnTo>
                <a:lnTo>
                  <a:pt x="4" y="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4956968" y="2548923"/>
            <a:ext cx="1727708" cy="862807"/>
          </a:xfrm>
          <a:custGeom>
            <a:avLst/>
            <a:gdLst/>
            <a:ahLst/>
            <a:cxnLst/>
            <a:rect l="l" t="t" r="r" b="b"/>
            <a:pathLst>
              <a:path w="825" h="412" extrusionOk="0">
                <a:moveTo>
                  <a:pt x="0" y="0"/>
                </a:moveTo>
                <a:lnTo>
                  <a:pt x="127" y="0"/>
                </a:lnTo>
                <a:lnTo>
                  <a:pt x="131" y="46"/>
                </a:lnTo>
                <a:lnTo>
                  <a:pt x="142" y="90"/>
                </a:lnTo>
                <a:lnTo>
                  <a:pt x="159" y="131"/>
                </a:lnTo>
                <a:lnTo>
                  <a:pt x="182" y="169"/>
                </a:lnTo>
                <a:lnTo>
                  <a:pt x="211" y="202"/>
                </a:lnTo>
                <a:lnTo>
                  <a:pt x="244" y="230"/>
                </a:lnTo>
                <a:lnTo>
                  <a:pt x="282" y="253"/>
                </a:lnTo>
                <a:lnTo>
                  <a:pt x="322" y="271"/>
                </a:lnTo>
                <a:lnTo>
                  <a:pt x="367" y="282"/>
                </a:lnTo>
                <a:lnTo>
                  <a:pt x="413" y="285"/>
                </a:lnTo>
                <a:lnTo>
                  <a:pt x="459" y="282"/>
                </a:lnTo>
                <a:lnTo>
                  <a:pt x="503" y="271"/>
                </a:lnTo>
                <a:lnTo>
                  <a:pt x="544" y="253"/>
                </a:lnTo>
                <a:lnTo>
                  <a:pt x="582" y="230"/>
                </a:lnTo>
                <a:lnTo>
                  <a:pt x="614" y="202"/>
                </a:lnTo>
                <a:lnTo>
                  <a:pt x="643" y="169"/>
                </a:lnTo>
                <a:lnTo>
                  <a:pt x="665" y="131"/>
                </a:lnTo>
                <a:lnTo>
                  <a:pt x="684" y="90"/>
                </a:lnTo>
                <a:lnTo>
                  <a:pt x="694" y="46"/>
                </a:lnTo>
                <a:lnTo>
                  <a:pt x="698" y="0"/>
                </a:lnTo>
                <a:lnTo>
                  <a:pt x="825" y="0"/>
                </a:lnTo>
                <a:lnTo>
                  <a:pt x="821" y="56"/>
                </a:lnTo>
                <a:lnTo>
                  <a:pt x="811" y="110"/>
                </a:lnTo>
                <a:lnTo>
                  <a:pt x="792" y="161"/>
                </a:lnTo>
                <a:lnTo>
                  <a:pt x="769" y="208"/>
                </a:lnTo>
                <a:lnTo>
                  <a:pt x="739" y="253"/>
                </a:lnTo>
                <a:lnTo>
                  <a:pt x="705" y="292"/>
                </a:lnTo>
                <a:lnTo>
                  <a:pt x="665" y="326"/>
                </a:lnTo>
                <a:lnTo>
                  <a:pt x="621" y="356"/>
                </a:lnTo>
                <a:lnTo>
                  <a:pt x="574" y="380"/>
                </a:lnTo>
                <a:lnTo>
                  <a:pt x="523" y="398"/>
                </a:lnTo>
                <a:lnTo>
                  <a:pt x="469" y="408"/>
                </a:lnTo>
                <a:lnTo>
                  <a:pt x="413" y="412"/>
                </a:lnTo>
                <a:lnTo>
                  <a:pt x="356" y="408"/>
                </a:lnTo>
                <a:lnTo>
                  <a:pt x="303" y="398"/>
                </a:lnTo>
                <a:lnTo>
                  <a:pt x="252" y="380"/>
                </a:lnTo>
                <a:lnTo>
                  <a:pt x="205" y="356"/>
                </a:lnTo>
                <a:lnTo>
                  <a:pt x="160" y="326"/>
                </a:lnTo>
                <a:lnTo>
                  <a:pt x="121" y="292"/>
                </a:lnTo>
                <a:lnTo>
                  <a:pt x="85" y="253"/>
                </a:lnTo>
                <a:lnTo>
                  <a:pt x="57" y="208"/>
                </a:lnTo>
                <a:lnTo>
                  <a:pt x="33" y="161"/>
                </a:lnTo>
                <a:lnTo>
                  <a:pt x="15" y="110"/>
                </a:lnTo>
                <a:lnTo>
                  <a:pt x="4" y="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938216" y="2052599"/>
            <a:ext cx="998930" cy="998930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9" y="0"/>
                </a:moveTo>
                <a:lnTo>
                  <a:pt x="282" y="3"/>
                </a:lnTo>
                <a:lnTo>
                  <a:pt x="322" y="15"/>
                </a:lnTo>
                <a:lnTo>
                  <a:pt x="359" y="32"/>
                </a:lnTo>
                <a:lnTo>
                  <a:pt x="393" y="55"/>
                </a:lnTo>
                <a:lnTo>
                  <a:pt x="422" y="84"/>
                </a:lnTo>
                <a:lnTo>
                  <a:pt x="445" y="118"/>
                </a:lnTo>
                <a:lnTo>
                  <a:pt x="462" y="155"/>
                </a:lnTo>
                <a:lnTo>
                  <a:pt x="473" y="195"/>
                </a:lnTo>
                <a:lnTo>
                  <a:pt x="477" y="238"/>
                </a:lnTo>
                <a:lnTo>
                  <a:pt x="473" y="282"/>
                </a:lnTo>
                <a:lnTo>
                  <a:pt x="462" y="321"/>
                </a:lnTo>
                <a:lnTo>
                  <a:pt x="445" y="359"/>
                </a:lnTo>
                <a:lnTo>
                  <a:pt x="422" y="392"/>
                </a:lnTo>
                <a:lnTo>
                  <a:pt x="393" y="420"/>
                </a:lnTo>
                <a:lnTo>
                  <a:pt x="359" y="444"/>
                </a:lnTo>
                <a:lnTo>
                  <a:pt x="322" y="462"/>
                </a:lnTo>
                <a:lnTo>
                  <a:pt x="282" y="473"/>
                </a:lnTo>
                <a:lnTo>
                  <a:pt x="239" y="477"/>
                </a:lnTo>
                <a:lnTo>
                  <a:pt x="195" y="473"/>
                </a:lnTo>
                <a:lnTo>
                  <a:pt x="155" y="462"/>
                </a:lnTo>
                <a:lnTo>
                  <a:pt x="118" y="444"/>
                </a:lnTo>
                <a:lnTo>
                  <a:pt x="85" y="420"/>
                </a:lnTo>
                <a:lnTo>
                  <a:pt x="57" y="392"/>
                </a:lnTo>
                <a:lnTo>
                  <a:pt x="33" y="359"/>
                </a:lnTo>
                <a:lnTo>
                  <a:pt x="15" y="321"/>
                </a:lnTo>
                <a:lnTo>
                  <a:pt x="4" y="282"/>
                </a:lnTo>
                <a:lnTo>
                  <a:pt x="0" y="238"/>
                </a:lnTo>
                <a:lnTo>
                  <a:pt x="4" y="195"/>
                </a:lnTo>
                <a:lnTo>
                  <a:pt x="15" y="155"/>
                </a:lnTo>
                <a:lnTo>
                  <a:pt x="33" y="118"/>
                </a:lnTo>
                <a:lnTo>
                  <a:pt x="57" y="84"/>
                </a:lnTo>
                <a:lnTo>
                  <a:pt x="85" y="55"/>
                </a:lnTo>
                <a:lnTo>
                  <a:pt x="118" y="32"/>
                </a:lnTo>
                <a:lnTo>
                  <a:pt x="155" y="15"/>
                </a:lnTo>
                <a:lnTo>
                  <a:pt x="195" y="3"/>
                </a:lnTo>
                <a:lnTo>
                  <a:pt x="239" y="0"/>
                </a:lnTo>
                <a:close/>
              </a:path>
            </a:pathLst>
          </a:custGeom>
          <a:solidFill>
            <a:srgbClr val="FAD2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2399961" y="2052599"/>
            <a:ext cx="998930" cy="998930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8" y="0"/>
                </a:moveTo>
                <a:lnTo>
                  <a:pt x="281" y="3"/>
                </a:lnTo>
                <a:lnTo>
                  <a:pt x="322" y="15"/>
                </a:lnTo>
                <a:lnTo>
                  <a:pt x="359" y="32"/>
                </a:lnTo>
                <a:lnTo>
                  <a:pt x="393" y="55"/>
                </a:lnTo>
                <a:lnTo>
                  <a:pt x="420" y="84"/>
                </a:lnTo>
                <a:lnTo>
                  <a:pt x="444" y="118"/>
                </a:lnTo>
                <a:lnTo>
                  <a:pt x="462" y="155"/>
                </a:lnTo>
                <a:lnTo>
                  <a:pt x="473" y="195"/>
                </a:lnTo>
                <a:lnTo>
                  <a:pt x="477" y="238"/>
                </a:lnTo>
                <a:lnTo>
                  <a:pt x="473" y="282"/>
                </a:lnTo>
                <a:lnTo>
                  <a:pt x="462" y="321"/>
                </a:lnTo>
                <a:lnTo>
                  <a:pt x="444" y="359"/>
                </a:lnTo>
                <a:lnTo>
                  <a:pt x="420" y="392"/>
                </a:lnTo>
                <a:lnTo>
                  <a:pt x="393" y="420"/>
                </a:lnTo>
                <a:lnTo>
                  <a:pt x="359" y="444"/>
                </a:lnTo>
                <a:lnTo>
                  <a:pt x="322" y="462"/>
                </a:lnTo>
                <a:lnTo>
                  <a:pt x="281" y="473"/>
                </a:lnTo>
                <a:lnTo>
                  <a:pt x="238" y="477"/>
                </a:lnTo>
                <a:lnTo>
                  <a:pt x="195" y="473"/>
                </a:lnTo>
                <a:lnTo>
                  <a:pt x="154" y="462"/>
                </a:lnTo>
                <a:lnTo>
                  <a:pt x="118" y="444"/>
                </a:lnTo>
                <a:lnTo>
                  <a:pt x="85" y="420"/>
                </a:lnTo>
                <a:lnTo>
                  <a:pt x="56" y="392"/>
                </a:lnTo>
                <a:lnTo>
                  <a:pt x="33" y="359"/>
                </a:lnTo>
                <a:lnTo>
                  <a:pt x="14" y="321"/>
                </a:lnTo>
                <a:lnTo>
                  <a:pt x="4" y="282"/>
                </a:lnTo>
                <a:lnTo>
                  <a:pt x="0" y="238"/>
                </a:lnTo>
                <a:lnTo>
                  <a:pt x="4" y="195"/>
                </a:lnTo>
                <a:lnTo>
                  <a:pt x="14" y="155"/>
                </a:lnTo>
                <a:lnTo>
                  <a:pt x="33" y="118"/>
                </a:lnTo>
                <a:lnTo>
                  <a:pt x="56" y="84"/>
                </a:lnTo>
                <a:lnTo>
                  <a:pt x="85" y="55"/>
                </a:lnTo>
                <a:lnTo>
                  <a:pt x="118" y="32"/>
                </a:lnTo>
                <a:lnTo>
                  <a:pt x="154" y="15"/>
                </a:lnTo>
                <a:lnTo>
                  <a:pt x="195" y="3"/>
                </a:lnTo>
                <a:lnTo>
                  <a:pt x="238" y="0"/>
                </a:lnTo>
                <a:close/>
              </a:path>
            </a:pathLst>
          </a:custGeom>
          <a:solidFill>
            <a:srgbClr val="FCE2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3861706" y="2052599"/>
            <a:ext cx="996835" cy="998930"/>
          </a:xfrm>
          <a:custGeom>
            <a:avLst/>
            <a:gdLst/>
            <a:ahLst/>
            <a:cxnLst/>
            <a:rect l="l" t="t" r="r" b="b"/>
            <a:pathLst>
              <a:path w="476" h="477" extrusionOk="0">
                <a:moveTo>
                  <a:pt x="237" y="0"/>
                </a:moveTo>
                <a:lnTo>
                  <a:pt x="281" y="3"/>
                </a:lnTo>
                <a:lnTo>
                  <a:pt x="322" y="15"/>
                </a:lnTo>
                <a:lnTo>
                  <a:pt x="358" y="32"/>
                </a:lnTo>
                <a:lnTo>
                  <a:pt x="391" y="55"/>
                </a:lnTo>
                <a:lnTo>
                  <a:pt x="420" y="84"/>
                </a:lnTo>
                <a:lnTo>
                  <a:pt x="444" y="118"/>
                </a:lnTo>
                <a:lnTo>
                  <a:pt x="462" y="155"/>
                </a:lnTo>
                <a:lnTo>
                  <a:pt x="472" y="195"/>
                </a:lnTo>
                <a:lnTo>
                  <a:pt x="476" y="238"/>
                </a:lnTo>
                <a:lnTo>
                  <a:pt x="472" y="282"/>
                </a:lnTo>
                <a:lnTo>
                  <a:pt x="462" y="321"/>
                </a:lnTo>
                <a:lnTo>
                  <a:pt x="444" y="359"/>
                </a:lnTo>
                <a:lnTo>
                  <a:pt x="420" y="392"/>
                </a:lnTo>
                <a:lnTo>
                  <a:pt x="391" y="420"/>
                </a:lnTo>
                <a:lnTo>
                  <a:pt x="358" y="444"/>
                </a:lnTo>
                <a:lnTo>
                  <a:pt x="322" y="462"/>
                </a:lnTo>
                <a:lnTo>
                  <a:pt x="281" y="473"/>
                </a:lnTo>
                <a:lnTo>
                  <a:pt x="237" y="477"/>
                </a:lnTo>
                <a:lnTo>
                  <a:pt x="195" y="473"/>
                </a:lnTo>
                <a:lnTo>
                  <a:pt x="154" y="462"/>
                </a:lnTo>
                <a:lnTo>
                  <a:pt x="118" y="444"/>
                </a:lnTo>
                <a:lnTo>
                  <a:pt x="85" y="420"/>
                </a:lnTo>
                <a:lnTo>
                  <a:pt x="56" y="392"/>
                </a:lnTo>
                <a:lnTo>
                  <a:pt x="32" y="359"/>
                </a:lnTo>
                <a:lnTo>
                  <a:pt x="14" y="321"/>
                </a:lnTo>
                <a:lnTo>
                  <a:pt x="4" y="282"/>
                </a:lnTo>
                <a:lnTo>
                  <a:pt x="0" y="238"/>
                </a:lnTo>
                <a:lnTo>
                  <a:pt x="4" y="195"/>
                </a:lnTo>
                <a:lnTo>
                  <a:pt x="14" y="155"/>
                </a:lnTo>
                <a:lnTo>
                  <a:pt x="32" y="118"/>
                </a:lnTo>
                <a:lnTo>
                  <a:pt x="56" y="84"/>
                </a:lnTo>
                <a:lnTo>
                  <a:pt x="85" y="55"/>
                </a:lnTo>
                <a:lnTo>
                  <a:pt x="118" y="32"/>
                </a:lnTo>
                <a:lnTo>
                  <a:pt x="154" y="15"/>
                </a:lnTo>
                <a:lnTo>
                  <a:pt x="195" y="3"/>
                </a:lnTo>
                <a:lnTo>
                  <a:pt x="237" y="0"/>
                </a:lnTo>
                <a:close/>
              </a:path>
            </a:pathLst>
          </a:custGeom>
          <a:solidFill>
            <a:srgbClr val="FDF1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1"/>
          <p:cNvSpPr/>
          <p:nvPr/>
        </p:nvSpPr>
        <p:spPr>
          <a:xfrm>
            <a:off x="5321357" y="2052599"/>
            <a:ext cx="998930" cy="998930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9" y="0"/>
                </a:moveTo>
                <a:lnTo>
                  <a:pt x="282" y="3"/>
                </a:lnTo>
                <a:lnTo>
                  <a:pt x="323" y="15"/>
                </a:lnTo>
                <a:lnTo>
                  <a:pt x="359" y="32"/>
                </a:lnTo>
                <a:lnTo>
                  <a:pt x="392" y="55"/>
                </a:lnTo>
                <a:lnTo>
                  <a:pt x="421" y="84"/>
                </a:lnTo>
                <a:lnTo>
                  <a:pt x="444" y="118"/>
                </a:lnTo>
                <a:lnTo>
                  <a:pt x="463" y="155"/>
                </a:lnTo>
                <a:lnTo>
                  <a:pt x="473" y="195"/>
                </a:lnTo>
                <a:lnTo>
                  <a:pt x="477" y="238"/>
                </a:lnTo>
                <a:lnTo>
                  <a:pt x="473" y="282"/>
                </a:lnTo>
                <a:lnTo>
                  <a:pt x="463" y="321"/>
                </a:lnTo>
                <a:lnTo>
                  <a:pt x="444" y="359"/>
                </a:lnTo>
                <a:lnTo>
                  <a:pt x="421" y="392"/>
                </a:lnTo>
                <a:lnTo>
                  <a:pt x="392" y="420"/>
                </a:lnTo>
                <a:lnTo>
                  <a:pt x="359" y="444"/>
                </a:lnTo>
                <a:lnTo>
                  <a:pt x="323" y="462"/>
                </a:lnTo>
                <a:lnTo>
                  <a:pt x="282" y="473"/>
                </a:lnTo>
                <a:lnTo>
                  <a:pt x="239" y="477"/>
                </a:lnTo>
                <a:lnTo>
                  <a:pt x="196" y="473"/>
                </a:lnTo>
                <a:lnTo>
                  <a:pt x="155" y="462"/>
                </a:lnTo>
                <a:lnTo>
                  <a:pt x="118" y="444"/>
                </a:lnTo>
                <a:lnTo>
                  <a:pt x="84" y="420"/>
                </a:lnTo>
                <a:lnTo>
                  <a:pt x="57" y="392"/>
                </a:lnTo>
                <a:lnTo>
                  <a:pt x="33" y="359"/>
                </a:lnTo>
                <a:lnTo>
                  <a:pt x="15" y="321"/>
                </a:lnTo>
                <a:lnTo>
                  <a:pt x="4" y="282"/>
                </a:lnTo>
                <a:lnTo>
                  <a:pt x="0" y="238"/>
                </a:lnTo>
                <a:lnTo>
                  <a:pt x="4" y="195"/>
                </a:lnTo>
                <a:lnTo>
                  <a:pt x="15" y="155"/>
                </a:lnTo>
                <a:lnTo>
                  <a:pt x="33" y="118"/>
                </a:lnTo>
                <a:lnTo>
                  <a:pt x="57" y="84"/>
                </a:lnTo>
                <a:lnTo>
                  <a:pt x="84" y="55"/>
                </a:lnTo>
                <a:lnTo>
                  <a:pt x="118" y="32"/>
                </a:lnTo>
                <a:lnTo>
                  <a:pt x="155" y="15"/>
                </a:lnTo>
                <a:lnTo>
                  <a:pt x="196" y="3"/>
                </a:lnTo>
                <a:lnTo>
                  <a:pt x="239" y="0"/>
                </a:lnTo>
                <a:close/>
              </a:path>
            </a:pathLst>
          </a:custGeom>
          <a:solidFill>
            <a:srgbClr val="CF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1"/>
          <p:cNvSpPr/>
          <p:nvPr/>
        </p:nvSpPr>
        <p:spPr>
          <a:xfrm>
            <a:off x="6783102" y="2052599"/>
            <a:ext cx="998930" cy="998930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8" y="0"/>
                </a:moveTo>
                <a:lnTo>
                  <a:pt x="282" y="3"/>
                </a:lnTo>
                <a:lnTo>
                  <a:pt x="322" y="15"/>
                </a:lnTo>
                <a:lnTo>
                  <a:pt x="359" y="32"/>
                </a:lnTo>
                <a:lnTo>
                  <a:pt x="392" y="55"/>
                </a:lnTo>
                <a:lnTo>
                  <a:pt x="420" y="84"/>
                </a:lnTo>
                <a:lnTo>
                  <a:pt x="444" y="118"/>
                </a:lnTo>
                <a:lnTo>
                  <a:pt x="462" y="155"/>
                </a:lnTo>
                <a:lnTo>
                  <a:pt x="473" y="195"/>
                </a:lnTo>
                <a:lnTo>
                  <a:pt x="477" y="238"/>
                </a:lnTo>
                <a:lnTo>
                  <a:pt x="473" y="282"/>
                </a:lnTo>
                <a:lnTo>
                  <a:pt x="462" y="321"/>
                </a:lnTo>
                <a:lnTo>
                  <a:pt x="444" y="359"/>
                </a:lnTo>
                <a:lnTo>
                  <a:pt x="420" y="392"/>
                </a:lnTo>
                <a:lnTo>
                  <a:pt x="392" y="420"/>
                </a:lnTo>
                <a:lnTo>
                  <a:pt x="359" y="444"/>
                </a:lnTo>
                <a:lnTo>
                  <a:pt x="322" y="462"/>
                </a:lnTo>
                <a:lnTo>
                  <a:pt x="282" y="473"/>
                </a:lnTo>
                <a:lnTo>
                  <a:pt x="238" y="477"/>
                </a:lnTo>
                <a:lnTo>
                  <a:pt x="195" y="473"/>
                </a:lnTo>
                <a:lnTo>
                  <a:pt x="155" y="462"/>
                </a:lnTo>
                <a:lnTo>
                  <a:pt x="118" y="444"/>
                </a:lnTo>
                <a:lnTo>
                  <a:pt x="84" y="420"/>
                </a:lnTo>
                <a:lnTo>
                  <a:pt x="55" y="392"/>
                </a:lnTo>
                <a:lnTo>
                  <a:pt x="32" y="359"/>
                </a:lnTo>
                <a:lnTo>
                  <a:pt x="15" y="321"/>
                </a:lnTo>
                <a:lnTo>
                  <a:pt x="4" y="282"/>
                </a:lnTo>
                <a:lnTo>
                  <a:pt x="0" y="238"/>
                </a:lnTo>
                <a:lnTo>
                  <a:pt x="4" y="195"/>
                </a:lnTo>
                <a:lnTo>
                  <a:pt x="15" y="155"/>
                </a:lnTo>
                <a:lnTo>
                  <a:pt x="32" y="118"/>
                </a:lnTo>
                <a:lnTo>
                  <a:pt x="55" y="84"/>
                </a:lnTo>
                <a:lnTo>
                  <a:pt x="84" y="55"/>
                </a:lnTo>
                <a:lnTo>
                  <a:pt x="118" y="32"/>
                </a:lnTo>
                <a:lnTo>
                  <a:pt x="155" y="15"/>
                </a:lnTo>
                <a:lnTo>
                  <a:pt x="195" y="3"/>
                </a:lnTo>
                <a:lnTo>
                  <a:pt x="238" y="0"/>
                </a:lnTo>
                <a:close/>
              </a:path>
            </a:pathLst>
          </a:custGeom>
          <a:solidFill>
            <a:srgbClr val="D0E5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11"/>
          <p:cNvGrpSpPr/>
          <p:nvPr/>
        </p:nvGrpSpPr>
        <p:grpSpPr>
          <a:xfrm>
            <a:off x="1209876" y="2283718"/>
            <a:ext cx="513077" cy="513077"/>
            <a:chOff x="2871517" y="2378965"/>
            <a:chExt cx="513077" cy="513077"/>
          </a:xfrm>
        </p:grpSpPr>
        <p:sp>
          <p:nvSpPr>
            <p:cNvPr id="625" name="Google Shape;625;p11"/>
            <p:cNvSpPr/>
            <p:nvPr/>
          </p:nvSpPr>
          <p:spPr>
            <a:xfrm>
              <a:off x="3189834" y="2699376"/>
              <a:ext cx="194760" cy="192666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11" y="0"/>
                  </a:moveTo>
                  <a:lnTo>
                    <a:pt x="25" y="16"/>
                  </a:lnTo>
                  <a:lnTo>
                    <a:pt x="26" y="15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7" y="14"/>
                  </a:lnTo>
                  <a:lnTo>
                    <a:pt x="39" y="15"/>
                  </a:lnTo>
                  <a:lnTo>
                    <a:pt x="91" y="66"/>
                  </a:lnTo>
                  <a:lnTo>
                    <a:pt x="92" y="69"/>
                  </a:lnTo>
                  <a:lnTo>
                    <a:pt x="93" y="72"/>
                  </a:lnTo>
                  <a:lnTo>
                    <a:pt x="92" y="76"/>
                  </a:lnTo>
                  <a:lnTo>
                    <a:pt x="91" y="79"/>
                  </a:lnTo>
                  <a:lnTo>
                    <a:pt x="80" y="89"/>
                  </a:lnTo>
                  <a:lnTo>
                    <a:pt x="76" y="92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6" y="89"/>
                  </a:lnTo>
                  <a:lnTo>
                    <a:pt x="16" y="40"/>
                  </a:lnTo>
                  <a:lnTo>
                    <a:pt x="13" y="36"/>
                  </a:lnTo>
                  <a:lnTo>
                    <a:pt x="13" y="33"/>
                  </a:lnTo>
                  <a:lnTo>
                    <a:pt x="13" y="29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0" y="10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871517" y="2378965"/>
              <a:ext cx="376954" cy="376954"/>
            </a:xfrm>
            <a:custGeom>
              <a:avLst/>
              <a:gdLst/>
              <a:ahLst/>
              <a:cxnLst/>
              <a:rect l="l" t="t" r="r" b="b"/>
              <a:pathLst>
                <a:path w="180" h="180" extrusionOk="0">
                  <a:moveTo>
                    <a:pt x="89" y="0"/>
                  </a:moveTo>
                  <a:lnTo>
                    <a:pt x="113" y="3"/>
                  </a:lnTo>
                  <a:lnTo>
                    <a:pt x="134" y="12"/>
                  </a:lnTo>
                  <a:lnTo>
                    <a:pt x="154" y="26"/>
                  </a:lnTo>
                  <a:lnTo>
                    <a:pt x="168" y="46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3"/>
                  </a:lnTo>
                  <a:lnTo>
                    <a:pt x="168" y="135"/>
                  </a:lnTo>
                  <a:lnTo>
                    <a:pt x="154" y="153"/>
                  </a:lnTo>
                  <a:lnTo>
                    <a:pt x="134" y="168"/>
                  </a:lnTo>
                  <a:lnTo>
                    <a:pt x="113" y="177"/>
                  </a:lnTo>
                  <a:lnTo>
                    <a:pt x="89" y="180"/>
                  </a:lnTo>
                  <a:lnTo>
                    <a:pt x="67" y="177"/>
                  </a:lnTo>
                  <a:lnTo>
                    <a:pt x="45" y="168"/>
                  </a:lnTo>
                  <a:lnTo>
                    <a:pt x="27" y="153"/>
                  </a:lnTo>
                  <a:lnTo>
                    <a:pt x="13" y="138"/>
                  </a:lnTo>
                  <a:lnTo>
                    <a:pt x="6" y="121"/>
                  </a:lnTo>
                  <a:lnTo>
                    <a:pt x="0" y="101"/>
                  </a:lnTo>
                  <a:lnTo>
                    <a:pt x="12" y="101"/>
                  </a:lnTo>
                  <a:lnTo>
                    <a:pt x="16" y="117"/>
                  </a:lnTo>
                  <a:lnTo>
                    <a:pt x="23" y="133"/>
                  </a:lnTo>
                  <a:lnTo>
                    <a:pt x="34" y="146"/>
                  </a:lnTo>
                  <a:lnTo>
                    <a:pt x="50" y="159"/>
                  </a:lnTo>
                  <a:lnTo>
                    <a:pt x="70" y="167"/>
                  </a:lnTo>
                  <a:lnTo>
                    <a:pt x="89" y="169"/>
                  </a:lnTo>
                  <a:lnTo>
                    <a:pt x="109" y="167"/>
                  </a:lnTo>
                  <a:lnTo>
                    <a:pt x="129" y="159"/>
                  </a:lnTo>
                  <a:lnTo>
                    <a:pt x="146" y="146"/>
                  </a:lnTo>
                  <a:lnTo>
                    <a:pt x="157" y="129"/>
                  </a:lnTo>
                  <a:lnTo>
                    <a:pt x="165" y="110"/>
                  </a:lnTo>
                  <a:lnTo>
                    <a:pt x="168" y="91"/>
                  </a:lnTo>
                  <a:lnTo>
                    <a:pt x="165" y="71"/>
                  </a:lnTo>
                  <a:lnTo>
                    <a:pt x="157" y="51"/>
                  </a:lnTo>
                  <a:lnTo>
                    <a:pt x="146" y="34"/>
                  </a:lnTo>
                  <a:lnTo>
                    <a:pt x="129" y="23"/>
                  </a:lnTo>
                  <a:lnTo>
                    <a:pt x="109" y="15"/>
                  </a:lnTo>
                  <a:lnTo>
                    <a:pt x="89" y="12"/>
                  </a:lnTo>
                  <a:lnTo>
                    <a:pt x="70" y="15"/>
                  </a:lnTo>
                  <a:lnTo>
                    <a:pt x="50" y="23"/>
                  </a:lnTo>
                  <a:lnTo>
                    <a:pt x="34" y="34"/>
                  </a:lnTo>
                  <a:lnTo>
                    <a:pt x="23" y="49"/>
                  </a:lnTo>
                  <a:lnTo>
                    <a:pt x="15" y="64"/>
                  </a:lnTo>
                  <a:lnTo>
                    <a:pt x="12" y="81"/>
                  </a:lnTo>
                  <a:lnTo>
                    <a:pt x="0" y="81"/>
                  </a:lnTo>
                  <a:lnTo>
                    <a:pt x="4" y="62"/>
                  </a:lnTo>
                  <a:lnTo>
                    <a:pt x="13" y="44"/>
                  </a:lnTo>
                  <a:lnTo>
                    <a:pt x="27" y="26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1"/>
          <p:cNvGrpSpPr/>
          <p:nvPr/>
        </p:nvGrpSpPr>
        <p:grpSpPr>
          <a:xfrm>
            <a:off x="5605620" y="2269944"/>
            <a:ext cx="397896" cy="525641"/>
            <a:chOff x="7294447" y="2374777"/>
            <a:chExt cx="397896" cy="525641"/>
          </a:xfrm>
        </p:grpSpPr>
        <p:sp>
          <p:nvSpPr>
            <p:cNvPr id="628" name="Google Shape;628;p11"/>
            <p:cNvSpPr/>
            <p:nvPr/>
          </p:nvSpPr>
          <p:spPr>
            <a:xfrm>
              <a:off x="7422193" y="2462733"/>
              <a:ext cx="146593" cy="62826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58" y="9"/>
                  </a:moveTo>
                  <a:lnTo>
                    <a:pt x="11" y="9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10" y="21"/>
                  </a:lnTo>
                  <a:lnTo>
                    <a:pt x="11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1" y="18"/>
                  </a:lnTo>
                  <a:lnTo>
                    <a:pt x="61" y="15"/>
                  </a:lnTo>
                  <a:lnTo>
                    <a:pt x="61" y="11"/>
                  </a:lnTo>
                  <a:lnTo>
                    <a:pt x="59" y="10"/>
                  </a:lnTo>
                  <a:lnTo>
                    <a:pt x="58" y="9"/>
                  </a:lnTo>
                  <a:close/>
                  <a:moveTo>
                    <a:pt x="11" y="0"/>
                  </a:moveTo>
                  <a:lnTo>
                    <a:pt x="59" y="0"/>
                  </a:lnTo>
                  <a:lnTo>
                    <a:pt x="62" y="1"/>
                  </a:lnTo>
                  <a:lnTo>
                    <a:pt x="65" y="4"/>
                  </a:lnTo>
                  <a:lnTo>
                    <a:pt x="67" y="6"/>
                  </a:lnTo>
                  <a:lnTo>
                    <a:pt x="69" y="10"/>
                  </a:lnTo>
                  <a:lnTo>
                    <a:pt x="70" y="15"/>
                  </a:lnTo>
                  <a:lnTo>
                    <a:pt x="69" y="21"/>
                  </a:lnTo>
                  <a:lnTo>
                    <a:pt x="67" y="24"/>
                  </a:lnTo>
                  <a:lnTo>
                    <a:pt x="65" y="27"/>
                  </a:lnTo>
                  <a:lnTo>
                    <a:pt x="62" y="30"/>
                  </a:lnTo>
                  <a:lnTo>
                    <a:pt x="59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4" y="27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7457794" y="2649115"/>
              <a:ext cx="25130" cy="43979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2" y="0"/>
                  </a:moveTo>
                  <a:lnTo>
                    <a:pt x="12" y="21"/>
                  </a:lnTo>
                  <a:lnTo>
                    <a:pt x="7" y="19"/>
                  </a:lnTo>
                  <a:lnTo>
                    <a:pt x="3" y="17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2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7499678" y="2724506"/>
              <a:ext cx="27225" cy="48167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0" y="0"/>
                  </a:moveTo>
                  <a:lnTo>
                    <a:pt x="7" y="2"/>
                  </a:lnTo>
                  <a:lnTo>
                    <a:pt x="11" y="4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401251" y="2374777"/>
              <a:ext cx="186384" cy="98428"/>
            </a:xfrm>
            <a:custGeom>
              <a:avLst/>
              <a:gdLst/>
              <a:ahLst/>
              <a:cxnLst/>
              <a:rect l="l" t="t" r="r" b="b"/>
              <a:pathLst>
                <a:path w="89" h="47" extrusionOk="0">
                  <a:moveTo>
                    <a:pt x="44" y="0"/>
                  </a:moveTo>
                  <a:lnTo>
                    <a:pt x="55" y="0"/>
                  </a:lnTo>
                  <a:lnTo>
                    <a:pt x="65" y="0"/>
                  </a:lnTo>
                  <a:lnTo>
                    <a:pt x="75" y="1"/>
                  </a:lnTo>
                  <a:lnTo>
                    <a:pt x="82" y="4"/>
                  </a:lnTo>
                  <a:lnTo>
                    <a:pt x="88" y="8"/>
                  </a:lnTo>
                  <a:lnTo>
                    <a:pt x="89" y="13"/>
                  </a:lnTo>
                  <a:lnTo>
                    <a:pt x="86" y="21"/>
                  </a:lnTo>
                  <a:lnTo>
                    <a:pt x="77" y="3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21" y="47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1"/>
                  </a:lnTo>
                  <a:lnTo>
                    <a:pt x="0" y="13"/>
                  </a:lnTo>
                  <a:lnTo>
                    <a:pt x="1" y="6"/>
                  </a:lnTo>
                  <a:lnTo>
                    <a:pt x="7" y="4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7294447" y="2498333"/>
              <a:ext cx="397896" cy="402085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90" y="52"/>
                  </a:moveTo>
                  <a:lnTo>
                    <a:pt x="90" y="61"/>
                  </a:lnTo>
                  <a:lnTo>
                    <a:pt x="76" y="65"/>
                  </a:lnTo>
                  <a:lnTo>
                    <a:pt x="68" y="73"/>
                  </a:lnTo>
                  <a:lnTo>
                    <a:pt x="64" y="85"/>
                  </a:lnTo>
                  <a:lnTo>
                    <a:pt x="65" y="90"/>
                  </a:lnTo>
                  <a:lnTo>
                    <a:pt x="67" y="94"/>
                  </a:lnTo>
                  <a:lnTo>
                    <a:pt x="69" y="98"/>
                  </a:lnTo>
                  <a:lnTo>
                    <a:pt x="72" y="100"/>
                  </a:lnTo>
                  <a:lnTo>
                    <a:pt x="77" y="103"/>
                  </a:lnTo>
                  <a:lnTo>
                    <a:pt x="82" y="106"/>
                  </a:lnTo>
                  <a:lnTo>
                    <a:pt x="90" y="107"/>
                  </a:lnTo>
                  <a:lnTo>
                    <a:pt x="90" y="131"/>
                  </a:lnTo>
                  <a:lnTo>
                    <a:pt x="85" y="129"/>
                  </a:lnTo>
                  <a:lnTo>
                    <a:pt x="80" y="127"/>
                  </a:lnTo>
                  <a:lnTo>
                    <a:pt x="77" y="123"/>
                  </a:lnTo>
                  <a:lnTo>
                    <a:pt x="75" y="117"/>
                  </a:lnTo>
                  <a:lnTo>
                    <a:pt x="61" y="120"/>
                  </a:lnTo>
                  <a:lnTo>
                    <a:pt x="68" y="132"/>
                  </a:lnTo>
                  <a:lnTo>
                    <a:pt x="77" y="138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8" y="153"/>
                  </a:lnTo>
                  <a:lnTo>
                    <a:pt x="98" y="142"/>
                  </a:lnTo>
                  <a:lnTo>
                    <a:pt x="106" y="141"/>
                  </a:lnTo>
                  <a:lnTo>
                    <a:pt x="113" y="138"/>
                  </a:lnTo>
                  <a:lnTo>
                    <a:pt x="118" y="134"/>
                  </a:lnTo>
                  <a:lnTo>
                    <a:pt x="122" y="129"/>
                  </a:lnTo>
                  <a:lnTo>
                    <a:pt x="124" y="124"/>
                  </a:lnTo>
                  <a:lnTo>
                    <a:pt x="126" y="117"/>
                  </a:lnTo>
                  <a:lnTo>
                    <a:pt x="124" y="111"/>
                  </a:lnTo>
                  <a:lnTo>
                    <a:pt x="122" y="106"/>
                  </a:lnTo>
                  <a:lnTo>
                    <a:pt x="118" y="100"/>
                  </a:lnTo>
                  <a:lnTo>
                    <a:pt x="114" y="98"/>
                  </a:lnTo>
                  <a:lnTo>
                    <a:pt x="111" y="96"/>
                  </a:lnTo>
                  <a:lnTo>
                    <a:pt x="106" y="95"/>
                  </a:lnTo>
                  <a:lnTo>
                    <a:pt x="98" y="93"/>
                  </a:lnTo>
                  <a:lnTo>
                    <a:pt x="98" y="72"/>
                  </a:lnTo>
                  <a:lnTo>
                    <a:pt x="102" y="73"/>
                  </a:lnTo>
                  <a:lnTo>
                    <a:pt x="106" y="76"/>
                  </a:lnTo>
                  <a:lnTo>
                    <a:pt x="109" y="78"/>
                  </a:lnTo>
                  <a:lnTo>
                    <a:pt x="110" y="82"/>
                  </a:lnTo>
                  <a:lnTo>
                    <a:pt x="122" y="79"/>
                  </a:lnTo>
                  <a:lnTo>
                    <a:pt x="118" y="70"/>
                  </a:lnTo>
                  <a:lnTo>
                    <a:pt x="110" y="64"/>
                  </a:lnTo>
                  <a:lnTo>
                    <a:pt x="98" y="61"/>
                  </a:lnTo>
                  <a:lnTo>
                    <a:pt x="98" y="52"/>
                  </a:lnTo>
                  <a:lnTo>
                    <a:pt x="90" y="52"/>
                  </a:lnTo>
                  <a:close/>
                  <a:moveTo>
                    <a:pt x="65" y="0"/>
                  </a:moveTo>
                  <a:lnTo>
                    <a:pt x="67" y="4"/>
                  </a:lnTo>
                  <a:lnTo>
                    <a:pt x="68" y="6"/>
                  </a:lnTo>
                  <a:lnTo>
                    <a:pt x="69" y="9"/>
                  </a:lnTo>
                  <a:lnTo>
                    <a:pt x="72" y="9"/>
                  </a:lnTo>
                  <a:lnTo>
                    <a:pt x="120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6" y="2"/>
                  </a:lnTo>
                  <a:lnTo>
                    <a:pt x="145" y="19"/>
                  </a:lnTo>
                  <a:lnTo>
                    <a:pt x="162" y="41"/>
                  </a:lnTo>
                  <a:lnTo>
                    <a:pt x="177" y="68"/>
                  </a:lnTo>
                  <a:lnTo>
                    <a:pt x="187" y="94"/>
                  </a:lnTo>
                  <a:lnTo>
                    <a:pt x="190" y="121"/>
                  </a:lnTo>
                  <a:lnTo>
                    <a:pt x="188" y="142"/>
                  </a:lnTo>
                  <a:lnTo>
                    <a:pt x="181" y="159"/>
                  </a:lnTo>
                  <a:lnTo>
                    <a:pt x="169" y="172"/>
                  </a:lnTo>
                  <a:lnTo>
                    <a:pt x="154" y="182"/>
                  </a:lnTo>
                  <a:lnTo>
                    <a:pt x="137" y="188"/>
                  </a:lnTo>
                  <a:lnTo>
                    <a:pt x="118" y="191"/>
                  </a:lnTo>
                  <a:lnTo>
                    <a:pt x="95" y="192"/>
                  </a:lnTo>
                  <a:lnTo>
                    <a:pt x="73" y="191"/>
                  </a:lnTo>
                  <a:lnTo>
                    <a:pt x="54" y="188"/>
                  </a:lnTo>
                  <a:lnTo>
                    <a:pt x="37" y="182"/>
                  </a:lnTo>
                  <a:lnTo>
                    <a:pt x="21" y="172"/>
                  </a:lnTo>
                  <a:lnTo>
                    <a:pt x="10" y="159"/>
                  </a:lnTo>
                  <a:lnTo>
                    <a:pt x="3" y="142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3" y="66"/>
                  </a:lnTo>
                  <a:lnTo>
                    <a:pt x="27" y="39"/>
                  </a:lnTo>
                  <a:lnTo>
                    <a:pt x="44" y="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1"/>
          <p:cNvGrpSpPr/>
          <p:nvPr/>
        </p:nvGrpSpPr>
        <p:grpSpPr>
          <a:xfrm>
            <a:off x="939890" y="959362"/>
            <a:ext cx="1684149" cy="650947"/>
            <a:chOff x="145836" y="3585991"/>
            <a:chExt cx="2739294" cy="815408"/>
          </a:xfrm>
        </p:grpSpPr>
        <p:sp>
          <p:nvSpPr>
            <p:cNvPr id="634" name="Google Shape;634;p11"/>
            <p:cNvSpPr txBox="1"/>
            <p:nvPr/>
          </p:nvSpPr>
          <p:spPr>
            <a:xfrm>
              <a:off x="145836" y="3909841"/>
              <a:ext cx="2739294" cy="491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Landlords list their property on our platform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1"/>
            <p:cNvSpPr txBox="1"/>
            <p:nvPr/>
          </p:nvSpPr>
          <p:spPr>
            <a:xfrm>
              <a:off x="145838" y="3585991"/>
              <a:ext cx="2028824" cy="30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1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Property Listing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11"/>
          <p:cNvGrpSpPr/>
          <p:nvPr/>
        </p:nvGrpSpPr>
        <p:grpSpPr>
          <a:xfrm>
            <a:off x="2334960" y="3533191"/>
            <a:ext cx="1731101" cy="650947"/>
            <a:chOff x="145836" y="3585991"/>
            <a:chExt cx="2815662" cy="815408"/>
          </a:xfrm>
        </p:grpSpPr>
        <p:sp>
          <p:nvSpPr>
            <p:cNvPr id="637" name="Google Shape;637;p11"/>
            <p:cNvSpPr txBox="1"/>
            <p:nvPr/>
          </p:nvSpPr>
          <p:spPr>
            <a:xfrm>
              <a:off x="145836" y="3909841"/>
              <a:ext cx="2815662" cy="491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Prospective tenants bid on properties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1"/>
            <p:cNvSpPr txBox="1"/>
            <p:nvPr/>
          </p:nvSpPr>
          <p:spPr>
            <a:xfrm>
              <a:off x="145838" y="3585991"/>
              <a:ext cx="2028824" cy="30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1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11"/>
          <p:cNvGrpSpPr/>
          <p:nvPr/>
        </p:nvGrpSpPr>
        <p:grpSpPr>
          <a:xfrm>
            <a:off x="3904120" y="959363"/>
            <a:ext cx="1664351" cy="650948"/>
            <a:chOff x="145836" y="3585991"/>
            <a:chExt cx="2707092" cy="815409"/>
          </a:xfrm>
        </p:grpSpPr>
        <p:sp>
          <p:nvSpPr>
            <p:cNvPr id="640" name="Google Shape;640;p11"/>
            <p:cNvSpPr txBox="1"/>
            <p:nvPr/>
          </p:nvSpPr>
          <p:spPr>
            <a:xfrm>
              <a:off x="145836" y="3909842"/>
              <a:ext cx="2707092" cy="491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Landlord and Tenant sign the lease agreement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"/>
            <p:cNvSpPr txBox="1"/>
            <p:nvPr/>
          </p:nvSpPr>
          <p:spPr>
            <a:xfrm>
              <a:off x="145838" y="3585991"/>
              <a:ext cx="2028824" cy="30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1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Lease Agreement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11"/>
          <p:cNvGrpSpPr/>
          <p:nvPr/>
        </p:nvGrpSpPr>
        <p:grpSpPr>
          <a:xfrm>
            <a:off x="6684676" y="959363"/>
            <a:ext cx="1885498" cy="650908"/>
            <a:chOff x="-152911" y="3585991"/>
            <a:chExt cx="3066792" cy="815359"/>
          </a:xfrm>
        </p:grpSpPr>
        <p:sp>
          <p:nvSpPr>
            <p:cNvPr id="643" name="Google Shape;643;p11"/>
            <p:cNvSpPr txBox="1"/>
            <p:nvPr/>
          </p:nvSpPr>
          <p:spPr>
            <a:xfrm>
              <a:off x="-152911" y="3909842"/>
              <a:ext cx="3066792" cy="491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At termination of the existing contract the process restarts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"/>
            <p:cNvSpPr txBox="1"/>
            <p:nvPr/>
          </p:nvSpPr>
          <p:spPr>
            <a:xfrm>
              <a:off x="145838" y="3585991"/>
              <a:ext cx="2355302" cy="303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1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Contract Termination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1"/>
          <p:cNvGrpSpPr/>
          <p:nvPr/>
        </p:nvGrpSpPr>
        <p:grpSpPr>
          <a:xfrm>
            <a:off x="5354251" y="3533194"/>
            <a:ext cx="1728320" cy="500907"/>
            <a:chOff x="145838" y="3585991"/>
            <a:chExt cx="2811139" cy="627460"/>
          </a:xfrm>
        </p:grpSpPr>
        <p:sp>
          <p:nvSpPr>
            <p:cNvPr id="646" name="Google Shape;646;p11"/>
            <p:cNvSpPr txBox="1"/>
            <p:nvPr/>
          </p:nvSpPr>
          <p:spPr>
            <a:xfrm>
              <a:off x="145838" y="3909841"/>
              <a:ext cx="2811139" cy="303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The deposit gets invested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1"/>
            <p:cNvSpPr txBox="1"/>
            <p:nvPr/>
          </p:nvSpPr>
          <p:spPr>
            <a:xfrm>
              <a:off x="145838" y="3585991"/>
              <a:ext cx="2028824" cy="303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75"/>
                <a:buFont typeface="Arial"/>
                <a:buNone/>
              </a:pPr>
              <a:r>
                <a:rPr lang="en-US" sz="975" b="1" i="0" u="none" strike="noStrike" cap="none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Security Deposit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11"/>
          <p:cNvSpPr/>
          <p:nvPr/>
        </p:nvSpPr>
        <p:spPr>
          <a:xfrm>
            <a:off x="1321754" y="2367811"/>
            <a:ext cx="165119" cy="210564"/>
          </a:xfrm>
          <a:custGeom>
            <a:avLst/>
            <a:gdLst/>
            <a:ahLst/>
            <a:cxnLst/>
            <a:rect l="l" t="t" r="r" b="b"/>
            <a:pathLst>
              <a:path w="50" h="64" extrusionOk="0">
                <a:moveTo>
                  <a:pt x="50" y="61"/>
                </a:moveTo>
                <a:cubicBezTo>
                  <a:pt x="50" y="63"/>
                  <a:pt x="49" y="64"/>
                  <a:pt x="48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61"/>
                </a:lnTo>
                <a:close/>
                <a:moveTo>
                  <a:pt x="45" y="59"/>
                </a:moveTo>
                <a:cubicBezTo>
                  <a:pt x="45" y="4"/>
                  <a:pt x="45" y="4"/>
                  <a:pt x="4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9" y="50"/>
                  <a:pt x="19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0"/>
                  <a:pt x="32" y="51"/>
                  <a:pt x="32" y="51"/>
                </a:cubicBezTo>
                <a:cubicBezTo>
                  <a:pt x="32" y="59"/>
                  <a:pt x="32" y="59"/>
                  <a:pt x="32" y="59"/>
                </a:cubicBezTo>
                <a:lnTo>
                  <a:pt x="45" y="59"/>
                </a:lnTo>
                <a:close/>
                <a:moveTo>
                  <a:pt x="13" y="12"/>
                </a:moveTo>
                <a:cubicBezTo>
                  <a:pt x="13" y="13"/>
                  <a:pt x="13" y="13"/>
                  <a:pt x="12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9" y="13"/>
                  <a:pt x="9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9" y="9"/>
                  <a:pt x="10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9"/>
                  <a:pt x="13" y="9"/>
                  <a:pt x="13" y="10"/>
                </a:cubicBezTo>
                <a:lnTo>
                  <a:pt x="13" y="12"/>
                </a:lnTo>
                <a:close/>
                <a:moveTo>
                  <a:pt x="13" y="21"/>
                </a:move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8"/>
                  <a:pt x="10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3" y="18"/>
                  <a:pt x="13" y="19"/>
                  <a:pt x="13" y="19"/>
                </a:cubicBezTo>
                <a:lnTo>
                  <a:pt x="13" y="21"/>
                </a:lnTo>
                <a:close/>
                <a:moveTo>
                  <a:pt x="13" y="31"/>
                </a:moveTo>
                <a:cubicBezTo>
                  <a:pt x="13" y="31"/>
                  <a:pt x="13" y="32"/>
                  <a:pt x="12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9" y="31"/>
                  <a:pt x="9" y="31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3" y="28"/>
                  <a:pt x="13" y="28"/>
                </a:cubicBezTo>
                <a:lnTo>
                  <a:pt x="13" y="31"/>
                </a:lnTo>
                <a:close/>
                <a:moveTo>
                  <a:pt x="13" y="40"/>
                </a:moveTo>
                <a:cubicBezTo>
                  <a:pt x="13" y="40"/>
                  <a:pt x="13" y="41"/>
                  <a:pt x="12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0"/>
                  <a:pt x="9" y="40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7"/>
                  <a:pt x="13" y="37"/>
                </a:cubicBezTo>
                <a:lnTo>
                  <a:pt x="13" y="40"/>
                </a:lnTo>
                <a:close/>
                <a:moveTo>
                  <a:pt x="13" y="49"/>
                </a:moveTo>
                <a:cubicBezTo>
                  <a:pt x="13" y="49"/>
                  <a:pt x="13" y="50"/>
                  <a:pt x="12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6"/>
                  <a:pt x="9" y="45"/>
                  <a:pt x="10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6"/>
                  <a:pt x="13" y="47"/>
                </a:cubicBezTo>
                <a:lnTo>
                  <a:pt x="13" y="49"/>
                </a:lnTo>
                <a:close/>
                <a:moveTo>
                  <a:pt x="23" y="12"/>
                </a:moveTo>
                <a:cubicBezTo>
                  <a:pt x="23" y="13"/>
                  <a:pt x="22" y="13"/>
                  <a:pt x="21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3" y="9"/>
                  <a:pt x="23" y="10"/>
                </a:cubicBezTo>
                <a:lnTo>
                  <a:pt x="23" y="12"/>
                </a:lnTo>
                <a:close/>
                <a:moveTo>
                  <a:pt x="23" y="21"/>
                </a:moveTo>
                <a:cubicBezTo>
                  <a:pt x="23" y="22"/>
                  <a:pt x="22" y="23"/>
                  <a:pt x="21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8" y="22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9" y="18"/>
                  <a:pt x="1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lnTo>
                  <a:pt x="23" y="21"/>
                </a:lnTo>
                <a:close/>
                <a:moveTo>
                  <a:pt x="23" y="31"/>
                </a:moveTo>
                <a:cubicBezTo>
                  <a:pt x="23" y="31"/>
                  <a:pt x="22" y="32"/>
                  <a:pt x="2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8"/>
                  <a:pt x="23" y="28"/>
                </a:cubicBezTo>
                <a:lnTo>
                  <a:pt x="23" y="31"/>
                </a:lnTo>
                <a:close/>
                <a:moveTo>
                  <a:pt x="23" y="40"/>
                </a:moveTo>
                <a:cubicBezTo>
                  <a:pt x="23" y="40"/>
                  <a:pt x="22" y="41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6"/>
                  <a:pt x="1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3" y="37"/>
                  <a:pt x="23" y="37"/>
                </a:cubicBezTo>
                <a:lnTo>
                  <a:pt x="23" y="40"/>
                </a:lnTo>
                <a:close/>
                <a:moveTo>
                  <a:pt x="32" y="12"/>
                </a:moveTo>
                <a:cubicBezTo>
                  <a:pt x="32" y="13"/>
                  <a:pt x="31" y="13"/>
                  <a:pt x="31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9"/>
                  <a:pt x="28" y="9"/>
                  <a:pt x="28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10"/>
                </a:cubicBezTo>
                <a:lnTo>
                  <a:pt x="32" y="12"/>
                </a:lnTo>
                <a:close/>
                <a:moveTo>
                  <a:pt x="32" y="21"/>
                </a:moveTo>
                <a:cubicBezTo>
                  <a:pt x="32" y="22"/>
                  <a:pt x="31" y="23"/>
                  <a:pt x="3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7" y="22"/>
                  <a:pt x="27" y="21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8" y="18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lnTo>
                  <a:pt x="32" y="21"/>
                </a:ln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7" y="31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8"/>
                  <a:pt x="32" y="28"/>
                </a:cubicBezTo>
                <a:lnTo>
                  <a:pt x="32" y="31"/>
                </a:lnTo>
                <a:close/>
                <a:moveTo>
                  <a:pt x="32" y="40"/>
                </a:moveTo>
                <a:cubicBezTo>
                  <a:pt x="32" y="40"/>
                  <a:pt x="31" y="41"/>
                  <a:pt x="3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0"/>
                  <a:pt x="27" y="40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6"/>
                  <a:pt x="2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7"/>
                  <a:pt x="32" y="37"/>
                </a:cubicBezTo>
                <a:lnTo>
                  <a:pt x="32" y="40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40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6" y="13"/>
                  <a:pt x="36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9"/>
                  <a:pt x="37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1" y="9"/>
                  <a:pt x="41" y="10"/>
                </a:cubicBezTo>
                <a:lnTo>
                  <a:pt x="41" y="12"/>
                </a:lnTo>
                <a:close/>
                <a:moveTo>
                  <a:pt x="41" y="21"/>
                </a:moveTo>
                <a:cubicBezTo>
                  <a:pt x="41" y="22"/>
                  <a:pt x="40" y="23"/>
                  <a:pt x="40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6" y="22"/>
                  <a:pt x="36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7" y="18"/>
                  <a:pt x="37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lnTo>
                  <a:pt x="41" y="21"/>
                </a:lnTo>
                <a:close/>
                <a:moveTo>
                  <a:pt x="41" y="31"/>
                </a:moveTo>
                <a:cubicBezTo>
                  <a:pt x="41" y="31"/>
                  <a:pt x="40" y="32"/>
                  <a:pt x="40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1"/>
                  <a:pt x="36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41" y="40"/>
                </a:moveTo>
                <a:cubicBezTo>
                  <a:pt x="41" y="40"/>
                  <a:pt x="40" y="41"/>
                  <a:pt x="40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6" y="40"/>
                  <a:pt x="36" y="40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7" y="36"/>
                  <a:pt x="37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7"/>
                  <a:pt x="41" y="37"/>
                </a:cubicBezTo>
                <a:lnTo>
                  <a:pt x="41" y="40"/>
                </a:lnTo>
                <a:close/>
                <a:moveTo>
                  <a:pt x="41" y="49"/>
                </a:moveTo>
                <a:cubicBezTo>
                  <a:pt x="41" y="49"/>
                  <a:pt x="40" y="50"/>
                  <a:pt x="40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49"/>
                  <a:pt x="36" y="49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6"/>
                  <a:pt x="37" y="45"/>
                  <a:pt x="37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1" y="46"/>
                  <a:pt x="41" y="47"/>
                </a:cubicBezTo>
                <a:lnTo>
                  <a:pt x="41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1"/>
          <p:cNvSpPr/>
          <p:nvPr/>
        </p:nvSpPr>
        <p:spPr>
          <a:xfrm>
            <a:off x="1222440" y="2283717"/>
            <a:ext cx="364389" cy="368417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11"/>
          <p:cNvGrpSpPr/>
          <p:nvPr/>
        </p:nvGrpSpPr>
        <p:grpSpPr>
          <a:xfrm>
            <a:off x="2553324" y="2286775"/>
            <a:ext cx="749281" cy="491980"/>
            <a:chOff x="827584" y="1306524"/>
            <a:chExt cx="1085782" cy="679900"/>
          </a:xfrm>
        </p:grpSpPr>
        <p:grpSp>
          <p:nvGrpSpPr>
            <p:cNvPr id="651" name="Google Shape;651;p11"/>
            <p:cNvGrpSpPr/>
            <p:nvPr/>
          </p:nvGrpSpPr>
          <p:grpSpPr>
            <a:xfrm>
              <a:off x="827584" y="1306524"/>
              <a:ext cx="1085782" cy="679900"/>
              <a:chOff x="6163174" y="3058928"/>
              <a:chExt cx="797748" cy="463876"/>
            </a:xfrm>
          </p:grpSpPr>
          <p:sp>
            <p:nvSpPr>
              <p:cNvPr id="652" name="Google Shape;652;p11"/>
              <p:cNvSpPr/>
              <p:nvPr/>
            </p:nvSpPr>
            <p:spPr>
              <a:xfrm>
                <a:off x="6163174" y="3246535"/>
                <a:ext cx="297516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7" extrusionOk="0">
                    <a:moveTo>
                      <a:pt x="133" y="151"/>
                    </a:moveTo>
                    <a:lnTo>
                      <a:pt x="133" y="137"/>
                    </a:lnTo>
                    <a:cubicBezTo>
                      <a:pt x="151" y="127"/>
                      <a:pt x="166" y="101"/>
                      <a:pt x="166" y="75"/>
                    </a:cubicBezTo>
                    <a:cubicBezTo>
                      <a:pt x="166" y="34"/>
                      <a:pt x="166" y="0"/>
                      <a:pt x="116" y="0"/>
                    </a:cubicBezTo>
                    <a:cubicBezTo>
                      <a:pt x="66" y="0"/>
                      <a:pt x="66" y="34"/>
                      <a:pt x="66" y="75"/>
                    </a:cubicBezTo>
                    <a:cubicBezTo>
                      <a:pt x="66" y="101"/>
                      <a:pt x="81" y="127"/>
                      <a:pt x="100" y="137"/>
                    </a:cubicBezTo>
                    <a:lnTo>
                      <a:pt x="100" y="151"/>
                    </a:lnTo>
                    <a:cubicBezTo>
                      <a:pt x="43" y="156"/>
                      <a:pt x="0" y="183"/>
                      <a:pt x="0" y="217"/>
                    </a:cubicBezTo>
                    <a:lnTo>
                      <a:pt x="233" y="217"/>
                    </a:lnTo>
                    <a:cubicBezTo>
                      <a:pt x="233" y="183"/>
                      <a:pt x="190" y="156"/>
                      <a:pt x="133" y="1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6663406" y="3246535"/>
                <a:ext cx="297516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17" extrusionOk="0">
                    <a:moveTo>
                      <a:pt x="133" y="151"/>
                    </a:moveTo>
                    <a:lnTo>
                      <a:pt x="133" y="137"/>
                    </a:lnTo>
                    <a:cubicBezTo>
                      <a:pt x="151" y="127"/>
                      <a:pt x="166" y="101"/>
                      <a:pt x="166" y="75"/>
                    </a:cubicBezTo>
                    <a:cubicBezTo>
                      <a:pt x="166" y="34"/>
                      <a:pt x="166" y="0"/>
                      <a:pt x="116" y="0"/>
                    </a:cubicBezTo>
                    <a:cubicBezTo>
                      <a:pt x="66" y="0"/>
                      <a:pt x="66" y="34"/>
                      <a:pt x="66" y="75"/>
                    </a:cubicBezTo>
                    <a:cubicBezTo>
                      <a:pt x="66" y="101"/>
                      <a:pt x="81" y="127"/>
                      <a:pt x="100" y="137"/>
                    </a:cubicBezTo>
                    <a:lnTo>
                      <a:pt x="100" y="151"/>
                    </a:lnTo>
                    <a:cubicBezTo>
                      <a:pt x="43" y="156"/>
                      <a:pt x="0" y="183"/>
                      <a:pt x="0" y="217"/>
                    </a:cubicBezTo>
                    <a:lnTo>
                      <a:pt x="233" y="217"/>
                    </a:lnTo>
                    <a:cubicBezTo>
                      <a:pt x="233" y="183"/>
                      <a:pt x="190" y="156"/>
                      <a:pt x="133" y="1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6392222" y="3058928"/>
                <a:ext cx="310801" cy="276269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67" extrusionOk="0">
                    <a:moveTo>
                      <a:pt x="259" y="227"/>
                    </a:moveTo>
                    <a:cubicBezTo>
                      <a:pt x="259" y="241"/>
                      <a:pt x="269" y="254"/>
                      <a:pt x="283" y="261"/>
                    </a:cubicBezTo>
                    <a:lnTo>
                      <a:pt x="283" y="267"/>
                    </a:lnTo>
                    <a:cubicBezTo>
                      <a:pt x="256" y="266"/>
                      <a:pt x="232" y="262"/>
                      <a:pt x="208" y="239"/>
                    </a:cubicBezTo>
                    <a:cubicBezTo>
                      <a:pt x="203" y="240"/>
                      <a:pt x="197" y="240"/>
                      <a:pt x="191" y="240"/>
                    </a:cubicBezTo>
                    <a:cubicBezTo>
                      <a:pt x="166" y="240"/>
                      <a:pt x="144" y="233"/>
                      <a:pt x="125" y="222"/>
                    </a:cubicBezTo>
                    <a:cubicBezTo>
                      <a:pt x="163" y="222"/>
                      <a:pt x="199" y="210"/>
                      <a:pt x="226" y="188"/>
                    </a:cubicBezTo>
                    <a:cubicBezTo>
                      <a:pt x="239" y="177"/>
                      <a:pt x="250" y="164"/>
                      <a:pt x="257" y="150"/>
                    </a:cubicBezTo>
                    <a:cubicBezTo>
                      <a:pt x="265" y="134"/>
                      <a:pt x="269" y="118"/>
                      <a:pt x="269" y="101"/>
                    </a:cubicBezTo>
                    <a:cubicBezTo>
                      <a:pt x="269" y="98"/>
                      <a:pt x="269" y="96"/>
                      <a:pt x="269" y="93"/>
                    </a:cubicBezTo>
                    <a:cubicBezTo>
                      <a:pt x="288" y="109"/>
                      <a:pt x="300" y="130"/>
                      <a:pt x="300" y="153"/>
                    </a:cubicBezTo>
                    <a:cubicBezTo>
                      <a:pt x="300" y="181"/>
                      <a:pt x="284" y="205"/>
                      <a:pt x="260" y="221"/>
                    </a:cubicBezTo>
                    <a:cubicBezTo>
                      <a:pt x="259" y="223"/>
                      <a:pt x="259" y="225"/>
                      <a:pt x="259" y="227"/>
                    </a:cubicBezTo>
                    <a:moveTo>
                      <a:pt x="125" y="0"/>
                    </a:moveTo>
                    <a:lnTo>
                      <a:pt x="125" y="0"/>
                    </a:lnTo>
                    <a:cubicBezTo>
                      <a:pt x="194" y="0"/>
                      <a:pt x="250" y="45"/>
                      <a:pt x="250" y="101"/>
                    </a:cubicBezTo>
                    <a:cubicBezTo>
                      <a:pt x="250" y="157"/>
                      <a:pt x="194" y="202"/>
                      <a:pt x="125" y="202"/>
                    </a:cubicBezTo>
                    <a:cubicBezTo>
                      <a:pt x="118" y="202"/>
                      <a:pt x="112" y="202"/>
                      <a:pt x="105" y="201"/>
                    </a:cubicBezTo>
                    <a:cubicBezTo>
                      <a:pt x="78" y="228"/>
                      <a:pt x="47" y="233"/>
                      <a:pt x="16" y="233"/>
                    </a:cubicBezTo>
                    <a:lnTo>
                      <a:pt x="16" y="227"/>
                    </a:lnTo>
                    <a:cubicBezTo>
                      <a:pt x="33" y="219"/>
                      <a:pt x="47" y="204"/>
                      <a:pt x="47" y="187"/>
                    </a:cubicBezTo>
                    <a:cubicBezTo>
                      <a:pt x="47" y="184"/>
                      <a:pt x="46" y="182"/>
                      <a:pt x="46" y="180"/>
                    </a:cubicBezTo>
                    <a:cubicBezTo>
                      <a:pt x="18" y="161"/>
                      <a:pt x="0" y="133"/>
                      <a:pt x="0" y="101"/>
                    </a:cubicBezTo>
                    <a:cubicBezTo>
                      <a:pt x="0" y="45"/>
                      <a:pt x="56" y="0"/>
                      <a:pt x="125" y="0"/>
                    </a:cubicBezTo>
                    <a:lnTo>
                      <a:pt x="125" y="0"/>
                    </a:lnTo>
                    <a:close/>
                    <a:moveTo>
                      <a:pt x="125" y="33"/>
                    </a:moveTo>
                    <a:cubicBezTo>
                      <a:pt x="111" y="33"/>
                      <a:pt x="99" y="35"/>
                      <a:pt x="87" y="40"/>
                    </a:cubicBezTo>
                    <a:cubicBezTo>
                      <a:pt x="76" y="43"/>
                      <a:pt x="66" y="49"/>
                      <a:pt x="57" y="56"/>
                    </a:cubicBezTo>
                    <a:cubicBezTo>
                      <a:pt x="42" y="68"/>
                      <a:pt x="33" y="84"/>
                      <a:pt x="33" y="101"/>
                    </a:cubicBezTo>
                    <a:cubicBezTo>
                      <a:pt x="33" y="111"/>
                      <a:pt x="36" y="120"/>
                      <a:pt x="41" y="128"/>
                    </a:cubicBezTo>
                    <a:cubicBezTo>
                      <a:pt x="46" y="137"/>
                      <a:pt x="54" y="145"/>
                      <a:pt x="64" y="152"/>
                    </a:cubicBezTo>
                    <a:cubicBezTo>
                      <a:pt x="72" y="157"/>
                      <a:pt x="78" y="165"/>
                      <a:pt x="79" y="175"/>
                    </a:cubicBezTo>
                    <a:cubicBezTo>
                      <a:pt x="79" y="176"/>
                      <a:pt x="79" y="178"/>
                      <a:pt x="80" y="180"/>
                    </a:cubicBezTo>
                    <a:cubicBezTo>
                      <a:pt x="80" y="179"/>
                      <a:pt x="81" y="178"/>
                      <a:pt x="82" y="177"/>
                    </a:cubicBezTo>
                    <a:cubicBezTo>
                      <a:pt x="88" y="171"/>
                      <a:pt x="96" y="168"/>
                      <a:pt x="105" y="168"/>
                    </a:cubicBezTo>
                    <a:cubicBezTo>
                      <a:pt x="107" y="168"/>
                      <a:pt x="108" y="168"/>
                      <a:pt x="109" y="168"/>
                    </a:cubicBezTo>
                    <a:cubicBezTo>
                      <a:pt x="114" y="169"/>
                      <a:pt x="120" y="169"/>
                      <a:pt x="125" y="169"/>
                    </a:cubicBezTo>
                    <a:cubicBezTo>
                      <a:pt x="138" y="169"/>
                      <a:pt x="151" y="167"/>
                      <a:pt x="163" y="163"/>
                    </a:cubicBezTo>
                    <a:cubicBezTo>
                      <a:pt x="174" y="159"/>
                      <a:pt x="184" y="154"/>
                      <a:pt x="192" y="147"/>
                    </a:cubicBezTo>
                    <a:cubicBezTo>
                      <a:pt x="208" y="134"/>
                      <a:pt x="216" y="118"/>
                      <a:pt x="216" y="101"/>
                    </a:cubicBezTo>
                    <a:cubicBezTo>
                      <a:pt x="216" y="84"/>
                      <a:pt x="208" y="68"/>
                      <a:pt x="192" y="56"/>
                    </a:cubicBezTo>
                    <a:cubicBezTo>
                      <a:pt x="184" y="49"/>
                      <a:pt x="174" y="43"/>
                      <a:pt x="163" y="40"/>
                    </a:cubicBezTo>
                    <a:cubicBezTo>
                      <a:pt x="151" y="35"/>
                      <a:pt x="138" y="33"/>
                      <a:pt x="125" y="33"/>
                    </a:cubicBezTo>
                    <a:lnTo>
                      <a:pt x="125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55" name="Google Shape;655;p11" descr="Doll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6142" y="1346622"/>
              <a:ext cx="216024" cy="216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11"/>
          <p:cNvGrpSpPr/>
          <p:nvPr/>
        </p:nvGrpSpPr>
        <p:grpSpPr>
          <a:xfrm>
            <a:off x="3991263" y="2137697"/>
            <a:ext cx="786542" cy="732399"/>
            <a:chOff x="2987824" y="847576"/>
            <a:chExt cx="1132427" cy="1132427"/>
          </a:xfrm>
        </p:grpSpPr>
        <p:pic>
          <p:nvPicPr>
            <p:cNvPr id="657" name="Google Shape;657;p11" descr="Pape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7824" y="847576"/>
              <a:ext cx="1132427" cy="1132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11" descr="Handshak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46198" y="1195440"/>
              <a:ext cx="626368" cy="626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" name="Google Shape;659;p11" descr="Repea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8939" y="2171439"/>
            <a:ext cx="648072" cy="6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Technical</a:t>
            </a:r>
            <a:r>
              <a:rPr lang="en-US" dirty="0">
                <a:solidFill>
                  <a:schemeClr val="accent5"/>
                </a:solidFill>
              </a:rPr>
              <a:t> Flowchart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175D57E-90B1-4075-AAB3-0D503288AFCA}"/>
              </a:ext>
            </a:extLst>
          </p:cNvPr>
          <p:cNvGrpSpPr/>
          <p:nvPr/>
        </p:nvGrpSpPr>
        <p:grpSpPr>
          <a:xfrm>
            <a:off x="116912" y="848233"/>
            <a:ext cx="8876662" cy="3664382"/>
            <a:chOff x="116912" y="709073"/>
            <a:chExt cx="8876662" cy="366438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879E730-14CC-4E35-A6EC-BB8F5160235A}"/>
                </a:ext>
              </a:extLst>
            </p:cNvPr>
            <p:cNvGrpSpPr/>
            <p:nvPr/>
          </p:nvGrpSpPr>
          <p:grpSpPr>
            <a:xfrm>
              <a:off x="116912" y="709073"/>
              <a:ext cx="8876662" cy="3664382"/>
              <a:chOff x="116912" y="709073"/>
              <a:chExt cx="8876662" cy="366438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EDC43EF-1EE7-4513-B21F-0237D722D68A}"/>
                  </a:ext>
                </a:extLst>
              </p:cNvPr>
              <p:cNvSpPr/>
              <p:nvPr/>
            </p:nvSpPr>
            <p:spPr>
              <a:xfrm rot="5400000">
                <a:off x="5484045" y="2626754"/>
                <a:ext cx="1920240" cy="91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294B25-BDC7-42BB-B19A-C87849E45E70}"/>
                  </a:ext>
                </a:extLst>
              </p:cNvPr>
              <p:cNvSpPr/>
              <p:nvPr/>
            </p:nvSpPr>
            <p:spPr>
              <a:xfrm>
                <a:off x="3371956" y="4100463"/>
                <a:ext cx="3079936" cy="914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ED88FF0-B6EA-4D98-9EDC-B63F7796B495}"/>
                  </a:ext>
                </a:extLst>
              </p:cNvPr>
              <p:cNvSpPr/>
              <p:nvPr/>
            </p:nvSpPr>
            <p:spPr>
              <a:xfrm rot="13500000">
                <a:off x="2165829" y="3255666"/>
                <a:ext cx="960120" cy="9144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5071D51-DFA6-445E-82F6-2AC6FFA4FF6C}"/>
                  </a:ext>
                </a:extLst>
              </p:cNvPr>
              <p:cNvGrpSpPr/>
              <p:nvPr/>
            </p:nvGrpSpPr>
            <p:grpSpPr>
              <a:xfrm>
                <a:off x="1260808" y="929358"/>
                <a:ext cx="960120" cy="1921338"/>
                <a:chOff x="1457862" y="1396131"/>
                <a:chExt cx="960120" cy="1921338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685AD0A-AF29-4316-B268-C6209AA072C2}"/>
                    </a:ext>
                  </a:extLst>
                </p:cNvPr>
                <p:cNvSpPr/>
                <p:nvPr/>
              </p:nvSpPr>
              <p:spPr>
                <a:xfrm rot="5400000">
                  <a:off x="1461173" y="2791689"/>
                  <a:ext cx="960120" cy="91440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6" name="Rounded Rectangle 3">
                  <a:extLst>
                    <a:ext uri="{FF2B5EF4-FFF2-40B4-BE49-F238E27FC236}">
                      <a16:creationId xmlns:a16="http://schemas.microsoft.com/office/drawing/2014/main" id="{708D871D-87AB-406F-83D9-8D2E69714181}"/>
                    </a:ext>
                  </a:extLst>
                </p:cNvPr>
                <p:cNvSpPr/>
                <p:nvPr/>
              </p:nvSpPr>
              <p:spPr>
                <a:xfrm rot="2700000">
                  <a:off x="1457862" y="1396131"/>
                  <a:ext cx="960120" cy="960120"/>
                </a:xfrm>
                <a:prstGeom prst="roundRect">
                  <a:avLst>
                    <a:gd name="adj" fmla="val 12108"/>
                  </a:avLst>
                </a:prstGeom>
                <a:solidFill>
                  <a:schemeClr val="bg1"/>
                </a:solidFill>
                <a:ln w="476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8175E4F-FFBB-4370-9A92-E9110D5DF1BC}"/>
                  </a:ext>
                </a:extLst>
              </p:cNvPr>
              <p:cNvGrpSpPr/>
              <p:nvPr/>
            </p:nvGrpSpPr>
            <p:grpSpPr>
              <a:xfrm>
                <a:off x="1244097" y="2560298"/>
                <a:ext cx="1816887" cy="892143"/>
                <a:chOff x="2764543" y="2740553"/>
                <a:chExt cx="1816887" cy="892143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58F3B0B-67CF-4E15-9C15-F1838DE2EAD8}"/>
                    </a:ext>
                  </a:extLst>
                </p:cNvPr>
                <p:cNvSpPr/>
                <p:nvPr/>
              </p:nvSpPr>
              <p:spPr>
                <a:xfrm rot="8100000">
                  <a:off x="3621310" y="2826812"/>
                  <a:ext cx="960120" cy="91440"/>
                </a:xfrm>
                <a:prstGeom prst="rect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Rounded Rectangle 6">
                  <a:extLst>
                    <a:ext uri="{FF2B5EF4-FFF2-40B4-BE49-F238E27FC236}">
                      <a16:creationId xmlns:a16="http://schemas.microsoft.com/office/drawing/2014/main" id="{E54DD714-CDFD-4A35-B6AE-1DDC38FA391C}"/>
                    </a:ext>
                  </a:extLst>
                </p:cNvPr>
                <p:cNvSpPr/>
                <p:nvPr/>
              </p:nvSpPr>
              <p:spPr>
                <a:xfrm rot="2700000">
                  <a:off x="2798531" y="2706565"/>
                  <a:ext cx="892143" cy="960120"/>
                </a:xfrm>
                <a:prstGeom prst="roundRect">
                  <a:avLst>
                    <a:gd name="adj" fmla="val 12108"/>
                  </a:avLst>
                </a:prstGeom>
                <a:solidFill>
                  <a:schemeClr val="bg1"/>
                </a:solidFill>
                <a:ln w="476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78" name="Text Placeholder 3">
                <a:extLst>
                  <a:ext uri="{FF2B5EF4-FFF2-40B4-BE49-F238E27FC236}">
                    <a16:creationId xmlns:a16="http://schemas.microsoft.com/office/drawing/2014/main" id="{E0C6F77C-6A18-42F5-B941-0308AEEDC8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912" y="709073"/>
                <a:ext cx="1357817" cy="484748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Property Listing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Landlord adds their property to our frontend platform </a:t>
                </a:r>
                <a:r>
                  <a:rPr lang="en-US" sz="750" dirty="0">
                    <a:solidFill>
                      <a:schemeClr val="accent1"/>
                    </a:solidFill>
                  </a:rPr>
                  <a:t>theBlock</a:t>
                </a:r>
              </a:p>
            </p:txBody>
          </p:sp>
          <p:sp>
            <p:nvSpPr>
              <p:cNvPr id="79" name="Text Placeholder 3">
                <a:extLst>
                  <a:ext uri="{FF2B5EF4-FFF2-40B4-BE49-F238E27FC236}">
                    <a16:creationId xmlns:a16="http://schemas.microsoft.com/office/drawing/2014/main" id="{4C21A015-4A45-45B4-B56C-0AFAFB005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3360" y="713232"/>
                <a:ext cx="2103120" cy="177741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Lease Contract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Landlord selects the winning bidder</a:t>
                </a:r>
              </a:p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750" u="sng" dirty="0">
                    <a:solidFill>
                      <a:schemeClr val="accent3"/>
                    </a:solidFill>
                  </a:rPr>
                  <a:t>Lease</a:t>
                </a:r>
                <a:r>
                  <a:rPr lang="en-US" sz="75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must be confirmed by the:</a:t>
                </a:r>
              </a:p>
              <a:p>
                <a:pPr marL="285750" lvl="0" indent="-285750" algn="l">
                  <a:spcBef>
                    <a:spcPct val="20000"/>
                  </a:spcBef>
                  <a:buFont typeface="+mj-lt"/>
                  <a:buAutoNum type="romanLcPeriod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Landlord</a:t>
                </a:r>
              </a:p>
              <a:p>
                <a:pPr marL="285750" lvl="0" indent="-285750" algn="l">
                  <a:spcBef>
                    <a:spcPct val="20000"/>
                  </a:spcBef>
                  <a:buFont typeface="+mj-lt"/>
                  <a:buAutoNum type="romanLcPeriod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New Tenant</a:t>
                </a:r>
              </a:p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75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Constructors: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Landlord - address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New Tenant - address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Omnibus - address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Rent - uint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Deposit - uint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Apt - string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endPara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0" name="Text Placeholder 3">
                <a:extLst>
                  <a:ext uri="{FF2B5EF4-FFF2-40B4-BE49-F238E27FC236}">
                    <a16:creationId xmlns:a16="http://schemas.microsoft.com/office/drawing/2014/main" id="{3DB003CB-B548-4EF3-8F2F-224C61BE2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3328" y="713232"/>
                <a:ext cx="1520246" cy="60016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Omnibus Contract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Deposits earn </a:t>
                </a:r>
                <a:r>
                  <a:rPr lang="en-US" sz="750" dirty="0">
                    <a:solidFill>
                      <a:schemeClr val="accent5"/>
                    </a:solidFill>
                  </a:rPr>
                  <a:t>interest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the bank which is then returned upon termination of the underlying lease contract</a:t>
                </a:r>
              </a:p>
            </p:txBody>
          </p:sp>
          <p:sp>
            <p:nvSpPr>
              <p:cNvPr id="81" name="Text Placeholder 3">
                <a:extLst>
                  <a:ext uri="{FF2B5EF4-FFF2-40B4-BE49-F238E27FC236}">
                    <a16:creationId xmlns:a16="http://schemas.microsoft.com/office/drawing/2014/main" id="{A75FF7F8-C668-4564-A0DB-E59DD5D96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3360" y="3154898"/>
                <a:ext cx="1520246" cy="36933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Deposit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750" dirty="0">
                    <a:solidFill>
                      <a:schemeClr val="accent3"/>
                    </a:solidFill>
                  </a:rPr>
                  <a:t>deposit</a:t>
                </a:r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  <a:t> is 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equal to the first month’s rent</a:t>
                </a:r>
              </a:p>
            </p:txBody>
          </p:sp>
          <p:sp>
            <p:nvSpPr>
              <p:cNvPr id="82" name="Text Placeholder 3">
                <a:extLst>
                  <a:ext uri="{FF2B5EF4-FFF2-40B4-BE49-F238E27FC236}">
                    <a16:creationId xmlns:a16="http://schemas.microsoft.com/office/drawing/2014/main" id="{F26C3569-3BC0-458B-AF0A-E314E95D8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9015" y="3602736"/>
                <a:ext cx="1520246" cy="484748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Omnibus Account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Goes into an </a:t>
                </a:r>
                <a:r>
                  <a:rPr lang="en-US" sz="750" dirty="0">
                    <a:solidFill>
                      <a:schemeClr val="accent4"/>
                    </a:solidFill>
                  </a:rPr>
                  <a:t>omnibus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account and there’s a record of each person's ownership of that account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27B5AEA-5260-4016-98F8-0AAAE0210302}"/>
                  </a:ext>
                </a:extLst>
              </p:cNvPr>
              <p:cNvGrpSpPr/>
              <p:nvPr/>
            </p:nvGrpSpPr>
            <p:grpSpPr>
              <a:xfrm>
                <a:off x="2751721" y="1532468"/>
                <a:ext cx="3860857" cy="2104496"/>
                <a:chOff x="3308119" y="969774"/>
                <a:chExt cx="3860857" cy="2104496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4B66DC9-4F38-499B-98B5-847183587647}"/>
                    </a:ext>
                  </a:extLst>
                </p:cNvPr>
                <p:cNvGrpSpPr/>
                <p:nvPr/>
              </p:nvGrpSpPr>
              <p:grpSpPr>
                <a:xfrm>
                  <a:off x="3308119" y="969774"/>
                  <a:ext cx="3860857" cy="2104496"/>
                  <a:chOff x="3919380" y="949894"/>
                  <a:chExt cx="3860857" cy="2104496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17B0DFB5-9A63-435D-AC88-925D44C26F90}"/>
                      </a:ext>
                    </a:extLst>
                  </p:cNvPr>
                  <p:cNvSpPr/>
                  <p:nvPr/>
                </p:nvSpPr>
                <p:spPr>
                  <a:xfrm>
                    <a:off x="4700301" y="2962950"/>
                    <a:ext cx="3079936" cy="91440"/>
                  </a:xfrm>
                  <a:prstGeom prst="rect">
                    <a:avLst/>
                  </a:prstGeom>
                  <a:solidFill>
                    <a:schemeClr val="accent3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67" name="Rounded Rectangle 4">
                    <a:extLst>
                      <a:ext uri="{FF2B5EF4-FFF2-40B4-BE49-F238E27FC236}">
                        <a16:creationId xmlns:a16="http://schemas.microsoft.com/office/drawing/2014/main" id="{8D7E5EFB-142A-4D29-A577-BD33E2BEF57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919380" y="949894"/>
                    <a:ext cx="960120" cy="960120"/>
                  </a:xfrm>
                  <a:prstGeom prst="roundRect">
                    <a:avLst>
                      <a:gd name="adj" fmla="val 12108"/>
                    </a:avLst>
                  </a:prstGeom>
                  <a:solidFill>
                    <a:schemeClr val="bg1"/>
                  </a:solidFill>
                  <a:ln w="4762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13"/>
                  </a:p>
                </p:txBody>
              </p:sp>
            </p:grpSp>
            <p:pic>
              <p:nvPicPr>
                <p:cNvPr id="10" name="Graphic 9" descr="Contract">
                  <a:extLst>
                    <a:ext uri="{FF2B5EF4-FFF2-40B4-BE49-F238E27FC236}">
                      <a16:creationId xmlns:a16="http://schemas.microsoft.com/office/drawing/2014/main" id="{5212C252-8A30-4B64-9485-1595C0D64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7019" y="1186594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88" name="Rounded Rectangle 4">
                <a:extLst>
                  <a:ext uri="{FF2B5EF4-FFF2-40B4-BE49-F238E27FC236}">
                    <a16:creationId xmlns:a16="http://schemas.microsoft.com/office/drawing/2014/main" id="{677BD826-D6B6-4804-81A4-3962F336FCE4}"/>
                  </a:ext>
                </a:extLst>
              </p:cNvPr>
              <p:cNvSpPr/>
              <p:nvPr/>
            </p:nvSpPr>
            <p:spPr>
              <a:xfrm rot="2700000">
                <a:off x="2782182" y="3413335"/>
                <a:ext cx="960120" cy="960120"/>
              </a:xfrm>
              <a:prstGeom prst="roundRect">
                <a:avLst>
                  <a:gd name="adj" fmla="val 12108"/>
                </a:avLst>
              </a:prstGeom>
              <a:solidFill>
                <a:schemeClr val="bg1"/>
              </a:solidFill>
              <a:ln w="476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9" name="Text Placeholder 3">
                <a:extLst>
                  <a:ext uri="{FF2B5EF4-FFF2-40B4-BE49-F238E27FC236}">
                    <a16:creationId xmlns:a16="http://schemas.microsoft.com/office/drawing/2014/main" id="{C1F0B808-5591-437F-95E0-78246939D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414" y="3602452"/>
                <a:ext cx="1576214" cy="53091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Auction Contract</a:t>
                </a:r>
                <a:br>
                  <a:rPr lang="en-US" sz="75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platform launches the </a:t>
                </a:r>
                <a:r>
                  <a:rPr lang="en-US" sz="750" dirty="0">
                    <a:solidFill>
                      <a:schemeClr val="accent2"/>
                    </a:solidFill>
                  </a:rPr>
                  <a:t>auction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the Landlord</a:t>
                </a:r>
              </a:p>
              <a:p>
                <a:pPr lvl="0" algn="l">
                  <a:spcBef>
                    <a:spcPct val="20000"/>
                  </a:spcBef>
                  <a:defRPr/>
                </a:pPr>
                <a:endParaRPr lang="en-US" sz="7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82B103B-DD38-436C-A203-171AB5352814}"/>
                  </a:ext>
                </a:extLst>
              </p:cNvPr>
              <p:cNvGrpSpPr/>
              <p:nvPr/>
            </p:nvGrpSpPr>
            <p:grpSpPr>
              <a:xfrm>
                <a:off x="6237101" y="1733888"/>
                <a:ext cx="960120" cy="2632076"/>
                <a:chOff x="5440579" y="1058643"/>
                <a:chExt cx="960120" cy="2632076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B927123-8FE4-4FCB-B82E-527327A971D3}"/>
                    </a:ext>
                  </a:extLst>
                </p:cNvPr>
                <p:cNvSpPr/>
                <p:nvPr/>
              </p:nvSpPr>
              <p:spPr>
                <a:xfrm rot="5400000">
                  <a:off x="5230870" y="1973043"/>
                  <a:ext cx="1920240" cy="91440"/>
                </a:xfrm>
                <a:prstGeom prst="rect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Rounded Rectangle 7">
                  <a:extLst>
                    <a:ext uri="{FF2B5EF4-FFF2-40B4-BE49-F238E27FC236}">
                      <a16:creationId xmlns:a16="http://schemas.microsoft.com/office/drawing/2014/main" id="{9FD211EE-8889-4C7C-9423-13EAE6F5EC35}"/>
                    </a:ext>
                  </a:extLst>
                </p:cNvPr>
                <p:cNvSpPr/>
                <p:nvPr/>
              </p:nvSpPr>
              <p:spPr>
                <a:xfrm rot="2700000">
                  <a:off x="5440579" y="2730599"/>
                  <a:ext cx="960120" cy="960120"/>
                </a:xfrm>
                <a:prstGeom prst="roundRect">
                  <a:avLst>
                    <a:gd name="adj" fmla="val 12108"/>
                  </a:avLst>
                </a:prstGeom>
                <a:solidFill>
                  <a:schemeClr val="bg1"/>
                </a:solidFill>
                <a:ln w="476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C3BAAC1-ADFC-487F-8B25-B11B37BB12BF}"/>
                  </a:ext>
                </a:extLst>
              </p:cNvPr>
              <p:cNvGrpSpPr/>
              <p:nvPr/>
            </p:nvGrpSpPr>
            <p:grpSpPr>
              <a:xfrm>
                <a:off x="6235361" y="932688"/>
                <a:ext cx="960120" cy="960120"/>
                <a:chOff x="5812942" y="932688"/>
                <a:chExt cx="960120" cy="960120"/>
              </a:xfrm>
            </p:grpSpPr>
            <p:sp>
              <p:nvSpPr>
                <p:cNvPr id="68" name="Rounded Rectangle 5">
                  <a:extLst>
                    <a:ext uri="{FF2B5EF4-FFF2-40B4-BE49-F238E27FC236}">
                      <a16:creationId xmlns:a16="http://schemas.microsoft.com/office/drawing/2014/main" id="{7CD87AC1-B8AE-43F0-944A-B09440C1AFA3}"/>
                    </a:ext>
                  </a:extLst>
                </p:cNvPr>
                <p:cNvSpPr/>
                <p:nvPr/>
              </p:nvSpPr>
              <p:spPr>
                <a:xfrm rot="2700000">
                  <a:off x="5812942" y="932688"/>
                  <a:ext cx="960120" cy="960120"/>
                </a:xfrm>
                <a:prstGeom prst="roundRect">
                  <a:avLst>
                    <a:gd name="adj" fmla="val 12108"/>
                  </a:avLst>
                </a:prstGeom>
                <a:solidFill>
                  <a:schemeClr val="bg1"/>
                </a:solidFill>
                <a:ln w="4762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93" name="Graphic 92" descr="Bank">
                  <a:extLst>
                    <a:ext uri="{FF2B5EF4-FFF2-40B4-BE49-F238E27FC236}">
                      <a16:creationId xmlns:a16="http://schemas.microsoft.com/office/drawing/2014/main" id="{305CB539-BE08-440B-8BCF-40CDEF1FBD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4402" y="1098800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97" name="Freeform 245">
                <a:extLst>
                  <a:ext uri="{FF2B5EF4-FFF2-40B4-BE49-F238E27FC236}">
                    <a16:creationId xmlns:a16="http://schemas.microsoft.com/office/drawing/2014/main" id="{516A752E-FECA-4FA7-A2D9-8538AAB2A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325" y="2846524"/>
                <a:ext cx="319691" cy="319691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 dirty="0"/>
              </a:p>
            </p:txBody>
          </p:sp>
          <p:pic>
            <p:nvPicPr>
              <p:cNvPr id="98" name="Graphic 97" descr="Building">
                <a:extLst>
                  <a:ext uri="{FF2B5EF4-FFF2-40B4-BE49-F238E27FC236}">
                    <a16:creationId xmlns:a16="http://schemas.microsoft.com/office/drawing/2014/main" id="{AB3B1B95-C6E2-4F2B-9C0B-7B0E8FE5D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29395" y="120780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01" name="Text Placeholder 3">
                <a:extLst>
                  <a:ext uri="{FF2B5EF4-FFF2-40B4-BE49-F238E27FC236}">
                    <a16:creationId xmlns:a16="http://schemas.microsoft.com/office/drawing/2014/main" id="{82753130-06F8-42CF-90F3-859E28BFC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3360" y="2485410"/>
                <a:ext cx="2103120" cy="53091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lvl="0" algn="l">
                  <a:spcBef>
                    <a:spcPct val="20000"/>
                  </a:spcBef>
                  <a:defRPr/>
                </a:pPr>
                <a:r>
                  <a:rPr lang="en-US" sz="900" b="1" dirty="0">
                    <a:solidFill>
                      <a:schemeClr val="tx1"/>
                    </a:solidFill>
                  </a:rPr>
                  <a:t>Fees</a:t>
                </a:r>
                <a:br>
                  <a:rPr lang="en-US" sz="750" dirty="0">
                    <a:solidFill>
                      <a:schemeClr val="tx1"/>
                    </a:solidFill>
                  </a:rPr>
                </a:b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winning bid amount gets split between: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Former Tenant(s) - 25% of 1</a:t>
                </a:r>
                <a:r>
                  <a:rPr lang="en-US" sz="75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month rent</a:t>
                </a:r>
              </a:p>
              <a:p>
                <a:pPr marL="228600" lvl="0" indent="-228600" algn="l">
                  <a:spcBef>
                    <a:spcPct val="20000"/>
                  </a:spcBef>
                  <a:buFont typeface="+mj-lt"/>
                  <a:buAutoNum type="alphaLcParenR"/>
                  <a:defRPr/>
                </a:pP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Our Platform - 5% of 1</a:t>
                </a:r>
                <a:r>
                  <a:rPr lang="en-US" sz="75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</a:t>
                </a:r>
                <a:r>
                  <a:rPr lang="en-US" sz="7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month rent</a:t>
                </a:r>
              </a:p>
            </p:txBody>
          </p:sp>
          <p:pic>
            <p:nvPicPr>
              <p:cNvPr id="102" name="Graphic 101" descr="Coins">
                <a:extLst>
                  <a:ext uri="{FF2B5EF4-FFF2-40B4-BE49-F238E27FC236}">
                    <a16:creationId xmlns:a16="http://schemas.microsoft.com/office/drawing/2014/main" id="{75E6FFCC-18E8-47E9-A97B-1ABFCE2D7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05004" y="3634947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112" name="Text Placeholder 3">
              <a:extLst>
                <a:ext uri="{FF2B5EF4-FFF2-40B4-BE49-F238E27FC236}">
                  <a16:creationId xmlns:a16="http://schemas.microsoft.com/office/drawing/2014/main" id="{3C27C924-8D39-4897-AF91-CA020200118D}"/>
                </a:ext>
              </a:extLst>
            </p:cNvPr>
            <p:cNvSpPr txBox="1">
              <a:spLocks/>
            </p:cNvSpPr>
            <p:nvPr/>
          </p:nvSpPr>
          <p:spPr>
            <a:xfrm>
              <a:off x="4021698" y="3719770"/>
              <a:ext cx="151439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spcBef>
                  <a:spcPct val="20000"/>
                </a:spcBef>
                <a:defRPr/>
              </a:pPr>
              <a:r>
                <a:rPr lang="en-US" sz="900" b="1" dirty="0">
                  <a:solidFill>
                    <a:schemeClr val="tx1"/>
                  </a:solidFill>
                </a:rPr>
                <a:t>Return Deposit</a:t>
              </a:r>
              <a:b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Landlord must confirm the contract before the </a:t>
              </a:r>
              <a:r>
                <a:rPr lang="en-US" sz="750" dirty="0">
                  <a:solidFill>
                    <a:schemeClr val="accent4"/>
                  </a:solidFill>
                </a:rPr>
                <a:t>deposit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is returned</a:t>
              </a:r>
            </a:p>
          </p:txBody>
        </p:sp>
      </p:grpSp>
      <p:grpSp>
        <p:nvGrpSpPr>
          <p:cNvPr id="114" name="Google Shape;448;p17">
            <a:extLst>
              <a:ext uri="{FF2B5EF4-FFF2-40B4-BE49-F238E27FC236}">
                <a16:creationId xmlns:a16="http://schemas.microsoft.com/office/drawing/2014/main" id="{077BB90E-B3E0-4636-9F84-56DB9A2EAEA7}"/>
              </a:ext>
            </a:extLst>
          </p:cNvPr>
          <p:cNvGrpSpPr/>
          <p:nvPr/>
        </p:nvGrpSpPr>
        <p:grpSpPr>
          <a:xfrm>
            <a:off x="3128666" y="3812329"/>
            <a:ext cx="274320" cy="365760"/>
            <a:chOff x="7294447" y="2374777"/>
            <a:chExt cx="397896" cy="525641"/>
          </a:xfrm>
        </p:grpSpPr>
        <p:sp>
          <p:nvSpPr>
            <p:cNvPr id="115" name="Google Shape;449;p17">
              <a:extLst>
                <a:ext uri="{FF2B5EF4-FFF2-40B4-BE49-F238E27FC236}">
                  <a16:creationId xmlns:a16="http://schemas.microsoft.com/office/drawing/2014/main" id="{2122D3BE-4839-49C4-B5AA-23716AB3B187}"/>
                </a:ext>
              </a:extLst>
            </p:cNvPr>
            <p:cNvSpPr/>
            <p:nvPr/>
          </p:nvSpPr>
          <p:spPr>
            <a:xfrm>
              <a:off x="7422193" y="2462733"/>
              <a:ext cx="146593" cy="62826"/>
            </a:xfrm>
            <a:custGeom>
              <a:avLst/>
              <a:gdLst/>
              <a:ahLst/>
              <a:cxnLst/>
              <a:rect l="l" t="t" r="r" b="b"/>
              <a:pathLst>
                <a:path w="70" h="30" extrusionOk="0">
                  <a:moveTo>
                    <a:pt x="58" y="9"/>
                  </a:moveTo>
                  <a:lnTo>
                    <a:pt x="11" y="9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10" y="21"/>
                  </a:lnTo>
                  <a:lnTo>
                    <a:pt x="11" y="22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1" y="18"/>
                  </a:lnTo>
                  <a:lnTo>
                    <a:pt x="61" y="15"/>
                  </a:lnTo>
                  <a:lnTo>
                    <a:pt x="61" y="11"/>
                  </a:lnTo>
                  <a:lnTo>
                    <a:pt x="59" y="10"/>
                  </a:lnTo>
                  <a:lnTo>
                    <a:pt x="58" y="9"/>
                  </a:lnTo>
                  <a:close/>
                  <a:moveTo>
                    <a:pt x="11" y="0"/>
                  </a:moveTo>
                  <a:lnTo>
                    <a:pt x="59" y="0"/>
                  </a:lnTo>
                  <a:lnTo>
                    <a:pt x="62" y="1"/>
                  </a:lnTo>
                  <a:lnTo>
                    <a:pt x="65" y="4"/>
                  </a:lnTo>
                  <a:lnTo>
                    <a:pt x="67" y="6"/>
                  </a:lnTo>
                  <a:lnTo>
                    <a:pt x="69" y="10"/>
                  </a:lnTo>
                  <a:lnTo>
                    <a:pt x="70" y="15"/>
                  </a:lnTo>
                  <a:lnTo>
                    <a:pt x="69" y="21"/>
                  </a:lnTo>
                  <a:lnTo>
                    <a:pt x="67" y="24"/>
                  </a:lnTo>
                  <a:lnTo>
                    <a:pt x="65" y="27"/>
                  </a:lnTo>
                  <a:lnTo>
                    <a:pt x="62" y="30"/>
                  </a:lnTo>
                  <a:lnTo>
                    <a:pt x="59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4" y="27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450;p17">
              <a:extLst>
                <a:ext uri="{FF2B5EF4-FFF2-40B4-BE49-F238E27FC236}">
                  <a16:creationId xmlns:a16="http://schemas.microsoft.com/office/drawing/2014/main" id="{720C080D-9592-482A-9714-A1655D301372}"/>
                </a:ext>
              </a:extLst>
            </p:cNvPr>
            <p:cNvSpPr/>
            <p:nvPr/>
          </p:nvSpPr>
          <p:spPr>
            <a:xfrm>
              <a:off x="7457794" y="2649115"/>
              <a:ext cx="25130" cy="43979"/>
            </a:xfrm>
            <a:custGeom>
              <a:avLst/>
              <a:gdLst/>
              <a:ahLst/>
              <a:cxnLst/>
              <a:rect l="l" t="t" r="r" b="b"/>
              <a:pathLst>
                <a:path w="12" h="21" extrusionOk="0">
                  <a:moveTo>
                    <a:pt x="12" y="0"/>
                  </a:moveTo>
                  <a:lnTo>
                    <a:pt x="12" y="21"/>
                  </a:lnTo>
                  <a:lnTo>
                    <a:pt x="7" y="19"/>
                  </a:lnTo>
                  <a:lnTo>
                    <a:pt x="3" y="17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2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451;p17">
              <a:extLst>
                <a:ext uri="{FF2B5EF4-FFF2-40B4-BE49-F238E27FC236}">
                  <a16:creationId xmlns:a16="http://schemas.microsoft.com/office/drawing/2014/main" id="{931CA3C9-EC66-4D5E-9963-182B20D2BA18}"/>
                </a:ext>
              </a:extLst>
            </p:cNvPr>
            <p:cNvSpPr/>
            <p:nvPr/>
          </p:nvSpPr>
          <p:spPr>
            <a:xfrm>
              <a:off x="7499678" y="2724506"/>
              <a:ext cx="27225" cy="48167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0" y="0"/>
                  </a:moveTo>
                  <a:lnTo>
                    <a:pt x="7" y="2"/>
                  </a:lnTo>
                  <a:lnTo>
                    <a:pt x="11" y="4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452;p17">
              <a:extLst>
                <a:ext uri="{FF2B5EF4-FFF2-40B4-BE49-F238E27FC236}">
                  <a16:creationId xmlns:a16="http://schemas.microsoft.com/office/drawing/2014/main" id="{DB25611A-7290-4180-95BB-D089E5A6327A}"/>
                </a:ext>
              </a:extLst>
            </p:cNvPr>
            <p:cNvSpPr/>
            <p:nvPr/>
          </p:nvSpPr>
          <p:spPr>
            <a:xfrm>
              <a:off x="7401251" y="2374777"/>
              <a:ext cx="186384" cy="98428"/>
            </a:xfrm>
            <a:custGeom>
              <a:avLst/>
              <a:gdLst/>
              <a:ahLst/>
              <a:cxnLst/>
              <a:rect l="l" t="t" r="r" b="b"/>
              <a:pathLst>
                <a:path w="89" h="47" extrusionOk="0">
                  <a:moveTo>
                    <a:pt x="44" y="0"/>
                  </a:moveTo>
                  <a:lnTo>
                    <a:pt x="55" y="0"/>
                  </a:lnTo>
                  <a:lnTo>
                    <a:pt x="65" y="0"/>
                  </a:lnTo>
                  <a:lnTo>
                    <a:pt x="75" y="1"/>
                  </a:lnTo>
                  <a:lnTo>
                    <a:pt x="82" y="4"/>
                  </a:lnTo>
                  <a:lnTo>
                    <a:pt x="88" y="8"/>
                  </a:lnTo>
                  <a:lnTo>
                    <a:pt x="89" y="13"/>
                  </a:lnTo>
                  <a:lnTo>
                    <a:pt x="86" y="21"/>
                  </a:lnTo>
                  <a:lnTo>
                    <a:pt x="77" y="35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21" y="47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1"/>
                  </a:lnTo>
                  <a:lnTo>
                    <a:pt x="0" y="13"/>
                  </a:lnTo>
                  <a:lnTo>
                    <a:pt x="1" y="6"/>
                  </a:lnTo>
                  <a:lnTo>
                    <a:pt x="7" y="4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453;p17">
              <a:extLst>
                <a:ext uri="{FF2B5EF4-FFF2-40B4-BE49-F238E27FC236}">
                  <a16:creationId xmlns:a16="http://schemas.microsoft.com/office/drawing/2014/main" id="{2224A6E9-0BDB-4498-B875-95593AC6C661}"/>
                </a:ext>
              </a:extLst>
            </p:cNvPr>
            <p:cNvSpPr/>
            <p:nvPr/>
          </p:nvSpPr>
          <p:spPr>
            <a:xfrm>
              <a:off x="7294447" y="2498333"/>
              <a:ext cx="397896" cy="402085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90" y="52"/>
                  </a:moveTo>
                  <a:lnTo>
                    <a:pt x="90" y="61"/>
                  </a:lnTo>
                  <a:lnTo>
                    <a:pt x="76" y="65"/>
                  </a:lnTo>
                  <a:lnTo>
                    <a:pt x="68" y="73"/>
                  </a:lnTo>
                  <a:lnTo>
                    <a:pt x="64" y="85"/>
                  </a:lnTo>
                  <a:lnTo>
                    <a:pt x="65" y="90"/>
                  </a:lnTo>
                  <a:lnTo>
                    <a:pt x="67" y="94"/>
                  </a:lnTo>
                  <a:lnTo>
                    <a:pt x="69" y="98"/>
                  </a:lnTo>
                  <a:lnTo>
                    <a:pt x="72" y="100"/>
                  </a:lnTo>
                  <a:lnTo>
                    <a:pt x="77" y="103"/>
                  </a:lnTo>
                  <a:lnTo>
                    <a:pt x="82" y="106"/>
                  </a:lnTo>
                  <a:lnTo>
                    <a:pt x="90" y="107"/>
                  </a:lnTo>
                  <a:lnTo>
                    <a:pt x="90" y="131"/>
                  </a:lnTo>
                  <a:lnTo>
                    <a:pt x="85" y="129"/>
                  </a:lnTo>
                  <a:lnTo>
                    <a:pt x="80" y="127"/>
                  </a:lnTo>
                  <a:lnTo>
                    <a:pt x="77" y="123"/>
                  </a:lnTo>
                  <a:lnTo>
                    <a:pt x="75" y="117"/>
                  </a:lnTo>
                  <a:lnTo>
                    <a:pt x="61" y="120"/>
                  </a:lnTo>
                  <a:lnTo>
                    <a:pt x="68" y="132"/>
                  </a:lnTo>
                  <a:lnTo>
                    <a:pt x="77" y="138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8" y="153"/>
                  </a:lnTo>
                  <a:lnTo>
                    <a:pt x="98" y="142"/>
                  </a:lnTo>
                  <a:lnTo>
                    <a:pt x="106" y="141"/>
                  </a:lnTo>
                  <a:lnTo>
                    <a:pt x="113" y="138"/>
                  </a:lnTo>
                  <a:lnTo>
                    <a:pt x="118" y="134"/>
                  </a:lnTo>
                  <a:lnTo>
                    <a:pt x="122" y="129"/>
                  </a:lnTo>
                  <a:lnTo>
                    <a:pt x="124" y="124"/>
                  </a:lnTo>
                  <a:lnTo>
                    <a:pt x="126" y="117"/>
                  </a:lnTo>
                  <a:lnTo>
                    <a:pt x="124" y="111"/>
                  </a:lnTo>
                  <a:lnTo>
                    <a:pt x="122" y="106"/>
                  </a:lnTo>
                  <a:lnTo>
                    <a:pt x="118" y="100"/>
                  </a:lnTo>
                  <a:lnTo>
                    <a:pt x="114" y="98"/>
                  </a:lnTo>
                  <a:lnTo>
                    <a:pt x="111" y="96"/>
                  </a:lnTo>
                  <a:lnTo>
                    <a:pt x="106" y="95"/>
                  </a:lnTo>
                  <a:lnTo>
                    <a:pt x="98" y="93"/>
                  </a:lnTo>
                  <a:lnTo>
                    <a:pt x="98" y="72"/>
                  </a:lnTo>
                  <a:lnTo>
                    <a:pt x="102" y="73"/>
                  </a:lnTo>
                  <a:lnTo>
                    <a:pt x="106" y="76"/>
                  </a:lnTo>
                  <a:lnTo>
                    <a:pt x="109" y="78"/>
                  </a:lnTo>
                  <a:lnTo>
                    <a:pt x="110" y="82"/>
                  </a:lnTo>
                  <a:lnTo>
                    <a:pt x="122" y="79"/>
                  </a:lnTo>
                  <a:lnTo>
                    <a:pt x="118" y="70"/>
                  </a:lnTo>
                  <a:lnTo>
                    <a:pt x="110" y="64"/>
                  </a:lnTo>
                  <a:lnTo>
                    <a:pt x="98" y="61"/>
                  </a:lnTo>
                  <a:lnTo>
                    <a:pt x="98" y="52"/>
                  </a:lnTo>
                  <a:lnTo>
                    <a:pt x="90" y="52"/>
                  </a:lnTo>
                  <a:close/>
                  <a:moveTo>
                    <a:pt x="65" y="0"/>
                  </a:moveTo>
                  <a:lnTo>
                    <a:pt x="67" y="4"/>
                  </a:lnTo>
                  <a:lnTo>
                    <a:pt x="68" y="6"/>
                  </a:lnTo>
                  <a:lnTo>
                    <a:pt x="69" y="9"/>
                  </a:lnTo>
                  <a:lnTo>
                    <a:pt x="72" y="9"/>
                  </a:lnTo>
                  <a:lnTo>
                    <a:pt x="120" y="9"/>
                  </a:lnTo>
                  <a:lnTo>
                    <a:pt x="122" y="7"/>
                  </a:lnTo>
                  <a:lnTo>
                    <a:pt x="124" y="6"/>
                  </a:lnTo>
                  <a:lnTo>
                    <a:pt x="126" y="2"/>
                  </a:lnTo>
                  <a:lnTo>
                    <a:pt x="145" y="19"/>
                  </a:lnTo>
                  <a:lnTo>
                    <a:pt x="162" y="41"/>
                  </a:lnTo>
                  <a:lnTo>
                    <a:pt x="177" y="68"/>
                  </a:lnTo>
                  <a:lnTo>
                    <a:pt x="187" y="94"/>
                  </a:lnTo>
                  <a:lnTo>
                    <a:pt x="190" y="121"/>
                  </a:lnTo>
                  <a:lnTo>
                    <a:pt x="188" y="142"/>
                  </a:lnTo>
                  <a:lnTo>
                    <a:pt x="181" y="159"/>
                  </a:lnTo>
                  <a:lnTo>
                    <a:pt x="169" y="172"/>
                  </a:lnTo>
                  <a:lnTo>
                    <a:pt x="154" y="182"/>
                  </a:lnTo>
                  <a:lnTo>
                    <a:pt x="137" y="188"/>
                  </a:lnTo>
                  <a:lnTo>
                    <a:pt x="118" y="191"/>
                  </a:lnTo>
                  <a:lnTo>
                    <a:pt x="95" y="192"/>
                  </a:lnTo>
                  <a:lnTo>
                    <a:pt x="73" y="191"/>
                  </a:lnTo>
                  <a:lnTo>
                    <a:pt x="54" y="188"/>
                  </a:lnTo>
                  <a:lnTo>
                    <a:pt x="37" y="182"/>
                  </a:lnTo>
                  <a:lnTo>
                    <a:pt x="21" y="172"/>
                  </a:lnTo>
                  <a:lnTo>
                    <a:pt x="10" y="159"/>
                  </a:lnTo>
                  <a:lnTo>
                    <a:pt x="3" y="142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3" y="66"/>
                  </a:lnTo>
                  <a:lnTo>
                    <a:pt x="27" y="39"/>
                  </a:lnTo>
                  <a:lnTo>
                    <a:pt x="44" y="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69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8597cccff_0_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Fees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5" name="Google Shape;665;g88597cccff_0_6"/>
          <p:cNvSpPr txBox="1"/>
          <p:nvPr/>
        </p:nvSpPr>
        <p:spPr>
          <a:xfrm>
            <a:off x="135429" y="2288765"/>
            <a:ext cx="252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Former Tenant(s)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g88597cccff_0_6"/>
          <p:cNvCxnSpPr/>
          <p:nvPr/>
        </p:nvCxnSpPr>
        <p:spPr>
          <a:xfrm>
            <a:off x="6084168" y="1275606"/>
            <a:ext cx="0" cy="288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g88597cccff_0_6"/>
          <p:cNvCxnSpPr/>
          <p:nvPr/>
        </p:nvCxnSpPr>
        <p:spPr>
          <a:xfrm>
            <a:off x="2987824" y="1275689"/>
            <a:ext cx="0" cy="288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g88597cccff_0_6"/>
          <p:cNvSpPr txBox="1"/>
          <p:nvPr/>
        </p:nvSpPr>
        <p:spPr>
          <a:xfrm>
            <a:off x="3275856" y="2283718"/>
            <a:ext cx="25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 startAt="2"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Landlord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88597cccff_0_6"/>
          <p:cNvSpPr txBox="1"/>
          <p:nvPr/>
        </p:nvSpPr>
        <p:spPr>
          <a:xfrm>
            <a:off x="6170412" y="2256384"/>
            <a:ext cx="271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arenR" startAt="3"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g88597cccff_0_6" descr="Confused pers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650" y="1544763"/>
            <a:ext cx="473997" cy="47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88597cccff_0_6" descr="Connecti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6250" y="1381307"/>
            <a:ext cx="790020" cy="768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g88597cccff_0_6"/>
          <p:cNvGrpSpPr/>
          <p:nvPr/>
        </p:nvGrpSpPr>
        <p:grpSpPr>
          <a:xfrm>
            <a:off x="4358796" y="1410947"/>
            <a:ext cx="426408" cy="741627"/>
            <a:chOff x="3292238" y="2963022"/>
            <a:chExt cx="426408" cy="741627"/>
          </a:xfrm>
        </p:grpSpPr>
        <p:sp>
          <p:nvSpPr>
            <p:cNvPr id="673" name="Google Shape;673;g88597cccff_0_6"/>
            <p:cNvSpPr/>
            <p:nvPr/>
          </p:nvSpPr>
          <p:spPr>
            <a:xfrm>
              <a:off x="3292238" y="3175524"/>
              <a:ext cx="426408" cy="529125"/>
            </a:xfrm>
            <a:custGeom>
              <a:avLst/>
              <a:gdLst/>
              <a:ahLst/>
              <a:cxnLst/>
              <a:rect l="l" t="t" r="r" b="b"/>
              <a:pathLst>
                <a:path w="50" h="64" extrusionOk="0">
                  <a:moveTo>
                    <a:pt x="50" y="61"/>
                  </a:moveTo>
                  <a:cubicBezTo>
                    <a:pt x="50" y="63"/>
                    <a:pt x="49" y="64"/>
                    <a:pt x="48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50" y="1"/>
                    <a:pt x="50" y="2"/>
                  </a:cubicBezTo>
                  <a:lnTo>
                    <a:pt x="50" y="61"/>
                  </a:lnTo>
                  <a:close/>
                  <a:moveTo>
                    <a:pt x="45" y="59"/>
                  </a:move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9" y="50"/>
                    <a:pt x="19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2" y="51"/>
                    <a:pt x="32" y="51"/>
                  </a:cubicBezTo>
                  <a:cubicBezTo>
                    <a:pt x="32" y="59"/>
                    <a:pt x="32" y="59"/>
                    <a:pt x="32" y="59"/>
                  </a:cubicBezTo>
                  <a:lnTo>
                    <a:pt x="45" y="59"/>
                  </a:lnTo>
                  <a:close/>
                  <a:moveTo>
                    <a:pt x="13" y="12"/>
                  </a:moveTo>
                  <a:cubicBezTo>
                    <a:pt x="13" y="13"/>
                    <a:pt x="13" y="13"/>
                    <a:pt x="12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10"/>
                  </a:cubicBezTo>
                  <a:lnTo>
                    <a:pt x="13" y="12"/>
                  </a:lnTo>
                  <a:close/>
                  <a:moveTo>
                    <a:pt x="13" y="21"/>
                  </a:moveTo>
                  <a:cubicBezTo>
                    <a:pt x="13" y="22"/>
                    <a:pt x="13" y="23"/>
                    <a:pt x="12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2"/>
                    <a:pt x="9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9"/>
                    <a:pt x="13" y="19"/>
                  </a:cubicBezTo>
                  <a:lnTo>
                    <a:pt x="13" y="21"/>
                  </a:lnTo>
                  <a:close/>
                  <a:moveTo>
                    <a:pt x="13" y="31"/>
                  </a:moveTo>
                  <a:cubicBezTo>
                    <a:pt x="13" y="31"/>
                    <a:pt x="13" y="32"/>
                    <a:pt x="12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7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8"/>
                    <a:pt x="13" y="28"/>
                  </a:cubicBezTo>
                  <a:lnTo>
                    <a:pt x="13" y="31"/>
                  </a:lnTo>
                  <a:close/>
                  <a:moveTo>
                    <a:pt x="13" y="40"/>
                  </a:moveTo>
                  <a:cubicBezTo>
                    <a:pt x="13" y="40"/>
                    <a:pt x="13" y="41"/>
                    <a:pt x="12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7"/>
                    <a:pt x="13" y="37"/>
                  </a:cubicBezTo>
                  <a:lnTo>
                    <a:pt x="13" y="40"/>
                  </a:lnTo>
                  <a:close/>
                  <a:moveTo>
                    <a:pt x="13" y="49"/>
                  </a:moveTo>
                  <a:cubicBezTo>
                    <a:pt x="13" y="49"/>
                    <a:pt x="13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49"/>
                    <a:pt x="9" y="4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5"/>
                    <a:pt x="10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6"/>
                    <a:pt x="13" y="47"/>
                  </a:cubicBezTo>
                  <a:lnTo>
                    <a:pt x="13" y="49"/>
                  </a:lnTo>
                  <a:close/>
                  <a:moveTo>
                    <a:pt x="23" y="12"/>
                  </a:moveTo>
                  <a:cubicBezTo>
                    <a:pt x="23" y="13"/>
                    <a:pt x="22" y="13"/>
                    <a:pt x="21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3" y="9"/>
                    <a:pt x="23" y="10"/>
                  </a:cubicBezTo>
                  <a:lnTo>
                    <a:pt x="23" y="12"/>
                  </a:lnTo>
                  <a:close/>
                  <a:moveTo>
                    <a:pt x="23" y="21"/>
                  </a:moveTo>
                  <a:cubicBezTo>
                    <a:pt x="23" y="22"/>
                    <a:pt x="22" y="23"/>
                    <a:pt x="21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8" y="22"/>
                    <a:pt x="18" y="2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3" y="19"/>
                    <a:pt x="23" y="19"/>
                  </a:cubicBezTo>
                  <a:lnTo>
                    <a:pt x="23" y="21"/>
                  </a:lnTo>
                  <a:close/>
                  <a:moveTo>
                    <a:pt x="23" y="31"/>
                  </a:moveTo>
                  <a:cubicBezTo>
                    <a:pt x="23" y="31"/>
                    <a:pt x="22" y="32"/>
                    <a:pt x="2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2" y="27"/>
                    <a:pt x="23" y="28"/>
                    <a:pt x="23" y="28"/>
                  </a:cubicBezTo>
                  <a:lnTo>
                    <a:pt x="23" y="31"/>
                  </a:lnTo>
                  <a:close/>
                  <a:moveTo>
                    <a:pt x="23" y="40"/>
                  </a:moveTo>
                  <a:cubicBezTo>
                    <a:pt x="23" y="40"/>
                    <a:pt x="22" y="41"/>
                    <a:pt x="21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0"/>
                    <a:pt x="18" y="40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19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6"/>
                    <a:pt x="23" y="37"/>
                    <a:pt x="23" y="37"/>
                  </a:cubicBezTo>
                  <a:lnTo>
                    <a:pt x="23" y="40"/>
                  </a:lnTo>
                  <a:close/>
                  <a:moveTo>
                    <a:pt x="32" y="12"/>
                  </a:moveTo>
                  <a:cubicBezTo>
                    <a:pt x="32" y="13"/>
                    <a:pt x="31" y="13"/>
                    <a:pt x="31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8" y="9"/>
                    <a:pt x="28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10"/>
                  </a:cubicBezTo>
                  <a:lnTo>
                    <a:pt x="32" y="12"/>
                  </a:lnTo>
                  <a:close/>
                  <a:moveTo>
                    <a:pt x="32" y="21"/>
                  </a:moveTo>
                  <a:cubicBezTo>
                    <a:pt x="32" y="22"/>
                    <a:pt x="31" y="23"/>
                    <a:pt x="31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7" y="22"/>
                    <a:pt x="27" y="2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8" y="18"/>
                    <a:pt x="28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2" y="19"/>
                    <a:pt x="32" y="19"/>
                  </a:cubicBezTo>
                  <a:lnTo>
                    <a:pt x="32" y="21"/>
                  </a:lnTo>
                  <a:close/>
                  <a:moveTo>
                    <a:pt x="32" y="31"/>
                  </a:moveTo>
                  <a:cubicBezTo>
                    <a:pt x="32" y="31"/>
                    <a:pt x="31" y="32"/>
                    <a:pt x="31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7" y="31"/>
                    <a:pt x="27" y="31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8" y="27"/>
                    <a:pt x="28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32" y="40"/>
                  </a:moveTo>
                  <a:cubicBezTo>
                    <a:pt x="32" y="40"/>
                    <a:pt x="31" y="41"/>
                    <a:pt x="31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0"/>
                    <a:pt x="27" y="40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6"/>
                    <a:pt x="2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2" y="37"/>
                    <a:pt x="32" y="37"/>
                  </a:cubicBezTo>
                  <a:lnTo>
                    <a:pt x="32" y="40"/>
                  </a:lnTo>
                  <a:close/>
                  <a:moveTo>
                    <a:pt x="41" y="12"/>
                  </a:moveTo>
                  <a:cubicBezTo>
                    <a:pt x="41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6" y="13"/>
                    <a:pt x="36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1" y="9"/>
                    <a:pt x="41" y="10"/>
                  </a:cubicBezTo>
                  <a:lnTo>
                    <a:pt x="41" y="12"/>
                  </a:lnTo>
                  <a:close/>
                  <a:moveTo>
                    <a:pt x="41" y="21"/>
                  </a:moveTo>
                  <a:cubicBezTo>
                    <a:pt x="41" y="22"/>
                    <a:pt x="40" y="23"/>
                    <a:pt x="40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6" y="22"/>
                    <a:pt x="36" y="21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7" y="18"/>
                    <a:pt x="3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lnTo>
                    <a:pt x="41" y="21"/>
                  </a:lnTo>
                  <a:close/>
                  <a:moveTo>
                    <a:pt x="41" y="31"/>
                  </a:moveTo>
                  <a:cubicBezTo>
                    <a:pt x="41" y="31"/>
                    <a:pt x="40" y="32"/>
                    <a:pt x="40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6" y="31"/>
                    <a:pt x="36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7" y="27"/>
                    <a:pt x="37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1" y="28"/>
                    <a:pt x="41" y="28"/>
                  </a:cubicBezTo>
                  <a:lnTo>
                    <a:pt x="41" y="31"/>
                  </a:lnTo>
                  <a:close/>
                  <a:moveTo>
                    <a:pt x="41" y="40"/>
                  </a:moveTo>
                  <a:cubicBezTo>
                    <a:pt x="41" y="40"/>
                    <a:pt x="40" y="41"/>
                    <a:pt x="40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6" y="40"/>
                    <a:pt x="36" y="40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7" y="36"/>
                    <a:pt x="37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7"/>
                    <a:pt x="41" y="37"/>
                  </a:cubicBezTo>
                  <a:lnTo>
                    <a:pt x="41" y="40"/>
                  </a:lnTo>
                  <a:close/>
                  <a:moveTo>
                    <a:pt x="41" y="49"/>
                  </a:moveTo>
                  <a:cubicBezTo>
                    <a:pt x="41" y="49"/>
                    <a:pt x="40" y="50"/>
                    <a:pt x="40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6" y="49"/>
                    <a:pt x="36" y="4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6"/>
                    <a:pt x="37" y="45"/>
                    <a:pt x="37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1" y="46"/>
                    <a:pt x="41" y="47"/>
                  </a:cubicBezTo>
                  <a:lnTo>
                    <a:pt x="41" y="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88597cccff_0_6"/>
            <p:cNvSpPr/>
            <p:nvPr/>
          </p:nvSpPr>
          <p:spPr>
            <a:xfrm>
              <a:off x="3422382" y="3002302"/>
              <a:ext cx="166146" cy="173222"/>
            </a:xfrm>
            <a:custGeom>
              <a:avLst/>
              <a:gdLst/>
              <a:ahLst/>
              <a:cxnLst/>
              <a:rect l="l" t="t" r="r" b="b"/>
              <a:pathLst>
                <a:path w="72" h="71" extrusionOk="0">
                  <a:moveTo>
                    <a:pt x="46" y="16"/>
                  </a:moveTo>
                  <a:lnTo>
                    <a:pt x="72" y="5"/>
                  </a:lnTo>
                  <a:lnTo>
                    <a:pt x="70" y="0"/>
                  </a:lnTo>
                  <a:lnTo>
                    <a:pt x="38" y="11"/>
                  </a:lnTo>
                  <a:lnTo>
                    <a:pt x="34" y="11"/>
                  </a:lnTo>
                  <a:lnTo>
                    <a:pt x="2" y="0"/>
                  </a:lnTo>
                  <a:lnTo>
                    <a:pt x="0" y="5"/>
                  </a:lnTo>
                  <a:lnTo>
                    <a:pt x="26" y="16"/>
                  </a:lnTo>
                  <a:lnTo>
                    <a:pt x="26" y="36"/>
                  </a:lnTo>
                  <a:lnTo>
                    <a:pt x="16" y="69"/>
                  </a:lnTo>
                  <a:lnTo>
                    <a:pt x="20" y="71"/>
                  </a:lnTo>
                  <a:lnTo>
                    <a:pt x="35" y="38"/>
                  </a:lnTo>
                  <a:lnTo>
                    <a:pt x="37" y="38"/>
                  </a:lnTo>
                  <a:lnTo>
                    <a:pt x="52" y="71"/>
                  </a:lnTo>
                  <a:lnTo>
                    <a:pt x="56" y="69"/>
                  </a:lnTo>
                  <a:lnTo>
                    <a:pt x="46" y="36"/>
                  </a:lnTo>
                  <a:lnTo>
                    <a:pt x="46" y="16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88597cccff_0_6"/>
            <p:cNvSpPr/>
            <p:nvPr/>
          </p:nvSpPr>
          <p:spPr>
            <a:xfrm>
              <a:off x="3484800" y="2963022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g88597cccff_0_6"/>
          <p:cNvSpPr txBox="1"/>
          <p:nvPr/>
        </p:nvSpPr>
        <p:spPr>
          <a:xfrm>
            <a:off x="545500" y="2999725"/>
            <a:ext cx="2113800" cy="999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25% of the first month’s rent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88597cccff_0_6"/>
          <p:cNvSpPr txBox="1"/>
          <p:nvPr/>
        </p:nvSpPr>
        <p:spPr>
          <a:xfrm>
            <a:off x="6793900" y="2999725"/>
            <a:ext cx="2113800" cy="999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Utilizes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5%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first month’s rent to build the ecosystem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88597cccff_0_6"/>
          <p:cNvSpPr txBox="1"/>
          <p:nvPr/>
        </p:nvSpPr>
        <p:spPr>
          <a:xfrm>
            <a:off x="3593500" y="2999725"/>
            <a:ext cx="2113800" cy="999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3% on broker fees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8597cccff_0_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Lease Terminations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g88597cccff_0_22"/>
          <p:cNvSpPr txBox="1"/>
          <p:nvPr/>
        </p:nvSpPr>
        <p:spPr>
          <a:xfrm>
            <a:off x="2123952" y="1059582"/>
            <a:ext cx="489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Platform allows for a more stable lease termination process.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incentivizing departing tenants to act as brokers we reduce the operational hassle for landlords who are looking for new tenants, and at a much lower cost.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" name="Google Shape;685;g88597cccff_0_22"/>
          <p:cNvGrpSpPr/>
          <p:nvPr/>
        </p:nvGrpSpPr>
        <p:grpSpPr>
          <a:xfrm>
            <a:off x="3836709" y="1944473"/>
            <a:ext cx="1216059" cy="1254553"/>
            <a:chOff x="1710964" y="2705493"/>
            <a:chExt cx="1080157" cy="1080157"/>
          </a:xfrm>
        </p:grpSpPr>
        <p:pic>
          <p:nvPicPr>
            <p:cNvPr id="686" name="Google Shape;686;g88597cccff_0_22" descr="Pap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10964" y="2705493"/>
              <a:ext cx="1080157" cy="1080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g88597cccff_0_22" descr="Handshak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55234" y="3042165"/>
              <a:ext cx="585290" cy="5852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8" name="Google Shape;688;g88597cccff_0_2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3976" y="215225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2267744" y="2265660"/>
            <a:ext cx="4608512" cy="54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Our </a:t>
            </a:r>
            <a:r>
              <a:rPr lang="en-US">
                <a:solidFill>
                  <a:schemeClr val="accent5"/>
                </a:solidFill>
              </a:rPr>
              <a:t>Team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B24B7F-089C-4D04-ACE4-0899C59DC738}"/>
              </a:ext>
            </a:extLst>
          </p:cNvPr>
          <p:cNvGrpSpPr/>
          <p:nvPr/>
        </p:nvGrpSpPr>
        <p:grpSpPr>
          <a:xfrm>
            <a:off x="1919602" y="1085149"/>
            <a:ext cx="1600200" cy="2026352"/>
            <a:chOff x="1919602" y="1085149"/>
            <a:chExt cx="1600200" cy="2026352"/>
          </a:xfrm>
        </p:grpSpPr>
        <p:sp>
          <p:nvSpPr>
            <p:cNvPr id="124" name="Google Shape;124;p4"/>
            <p:cNvSpPr/>
            <p:nvPr/>
          </p:nvSpPr>
          <p:spPr>
            <a:xfrm>
              <a:off x="1925953" y="2007153"/>
              <a:ext cx="1591489" cy="201359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Ava Lee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925953" y="2208512"/>
              <a:ext cx="1591489" cy="902989"/>
            </a:xfrm>
            <a:prstGeom prst="rect">
              <a:avLst/>
            </a:prstGeom>
            <a:solidFill>
              <a:srgbClr val="FBE7CA">
                <a:alpha val="89803"/>
              </a:srgbClr>
            </a:solidFill>
            <a:ln w="25400" cap="flat" cmpd="sng">
              <a:solidFill>
                <a:schemeClr val="accent2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925953" y="2208512"/>
              <a:ext cx="1591489" cy="9029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5715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31381AE-1C9B-44E5-A848-78BAC0E2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9602" y="1085149"/>
              <a:ext cx="1600200" cy="90602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128" name="Google Shape;128;p4"/>
          <p:cNvSpPr/>
          <p:nvPr/>
        </p:nvSpPr>
        <p:spPr>
          <a:xfrm>
            <a:off x="3740251" y="2007153"/>
            <a:ext cx="1591489" cy="201359"/>
          </a:xfrm>
          <a:prstGeom prst="rect">
            <a:avLst/>
          </a:prstGeom>
          <a:solidFill>
            <a:srgbClr val="1CD4DD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3740251" y="2007153"/>
            <a:ext cx="1591489" cy="20135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spcFirstLastPara="1" wrap="square" lIns="78225" tIns="44700" rIns="78225" bIns="44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Shereef El-Prince</a:t>
            </a:r>
            <a:endParaRPr dirty="0"/>
          </a:p>
        </p:txBody>
      </p:sp>
      <p:sp>
        <p:nvSpPr>
          <p:cNvPr id="130" name="Google Shape;130;p4"/>
          <p:cNvSpPr/>
          <p:nvPr/>
        </p:nvSpPr>
        <p:spPr>
          <a:xfrm>
            <a:off x="3740251" y="2208512"/>
            <a:ext cx="1591489" cy="902989"/>
          </a:xfrm>
          <a:prstGeom prst="rect">
            <a:avLst/>
          </a:prstGeom>
          <a:solidFill>
            <a:srgbClr val="CBEFF2">
              <a:alpha val="89803"/>
            </a:srgbClr>
          </a:solidFill>
          <a:ln w="25400" cap="flat" cmpd="sng">
            <a:solidFill>
              <a:schemeClr val="accent3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3740251" y="2208512"/>
            <a:ext cx="1591489" cy="902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8650" tIns="58650" rIns="78225" bIns="88000" anchor="t" anchorCtr="0">
            <a:noAutofit/>
          </a:bodyPr>
          <a:lstStyle/>
          <a:p>
            <a:pPr marL="57150" marR="0" lvl="1" indent="-571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0EED4F-DCDB-4701-8575-C1FFEA6A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921" y="1090304"/>
            <a:ext cx="1600200" cy="90088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858CE7-AD3B-4DEB-9D53-775F7884E1C5}"/>
              </a:ext>
            </a:extLst>
          </p:cNvPr>
          <p:cNvSpPr/>
          <p:nvPr/>
        </p:nvSpPr>
        <p:spPr>
          <a:xfrm>
            <a:off x="4933951" y="1097730"/>
            <a:ext cx="391440" cy="2040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48895E-A10E-4424-82A4-1A7FCCB81C97}"/>
              </a:ext>
            </a:extLst>
          </p:cNvPr>
          <p:cNvGrpSpPr/>
          <p:nvPr/>
        </p:nvGrpSpPr>
        <p:grpSpPr>
          <a:xfrm>
            <a:off x="5550643" y="1085148"/>
            <a:ext cx="1600200" cy="2026353"/>
            <a:chOff x="5550643" y="1085148"/>
            <a:chExt cx="1600200" cy="2026353"/>
          </a:xfrm>
        </p:grpSpPr>
        <p:sp>
          <p:nvSpPr>
            <p:cNvPr id="132" name="Google Shape;132;p4"/>
            <p:cNvSpPr/>
            <p:nvPr/>
          </p:nvSpPr>
          <p:spPr>
            <a:xfrm>
              <a:off x="5554549" y="2007153"/>
              <a:ext cx="1591489" cy="20135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Kevin Qiu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54549" y="2208512"/>
              <a:ext cx="1591489" cy="902989"/>
            </a:xfrm>
            <a:prstGeom prst="rect">
              <a:avLst/>
            </a:prstGeom>
            <a:solidFill>
              <a:srgbClr val="CAD6F3">
                <a:alpha val="89803"/>
              </a:srgbClr>
            </a:solidFill>
            <a:ln w="25400" cap="flat" cmpd="sng">
              <a:solidFill>
                <a:schemeClr val="accent4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554549" y="2208512"/>
              <a:ext cx="1591489" cy="90298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50" marR="0" lvl="1" indent="-5715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  <a:endParaRPr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D769EB-E230-4DE3-A463-B21E7335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0643" y="1085148"/>
              <a:ext cx="1600200" cy="90645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61AA94-B7A0-4DA5-921B-6ACBB98DA53C}"/>
              </a:ext>
            </a:extLst>
          </p:cNvPr>
          <p:cNvGrpSpPr/>
          <p:nvPr/>
        </p:nvGrpSpPr>
        <p:grpSpPr>
          <a:xfrm>
            <a:off x="7368846" y="1085148"/>
            <a:ext cx="1591489" cy="2026353"/>
            <a:chOff x="7368846" y="1085148"/>
            <a:chExt cx="1591489" cy="2026353"/>
          </a:xfrm>
        </p:grpSpPr>
        <p:sp>
          <p:nvSpPr>
            <p:cNvPr id="136" name="Google Shape;136;p4"/>
            <p:cNvSpPr/>
            <p:nvPr/>
          </p:nvSpPr>
          <p:spPr>
            <a:xfrm>
              <a:off x="7368846" y="2007153"/>
              <a:ext cx="1591489" cy="201359"/>
            </a:xfrm>
            <a:prstGeom prst="rect">
              <a:avLst/>
            </a:prstGeom>
            <a:solidFill>
              <a:schemeClr val="accent5"/>
            </a:solidFill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54864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Kebbin Eke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68846" y="2208512"/>
              <a:ext cx="1591489" cy="90298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9803"/>
              </a:schemeClr>
            </a:solidFill>
            <a:ln w="12700" cap="flat" cmpd="sng">
              <a:solidFill>
                <a:schemeClr val="accent5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54864" rIns="91425" bIns="91425" anchor="t" anchorCtr="0">
              <a:noAutofit/>
            </a:bodyPr>
            <a:lstStyle/>
            <a:p>
              <a:pPr lvl="0" algn="ctr"/>
              <a:r>
                <a:rPr lang="en-US" sz="1100" dirty="0">
                  <a:solidFill>
                    <a:schemeClr val="dk1"/>
                  </a:solidFill>
                </a:rPr>
                <a:t>Developer</a:t>
              </a:r>
              <a:endParaRPr sz="11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6C2FF48-4A93-4A2B-AD41-D13A2B0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2116" y="1085148"/>
              <a:ext cx="1581912" cy="90745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565D54-98F4-4C31-AC84-F2A8BFBD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5525" y="1889490"/>
              <a:ext cx="369004" cy="10358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295605-8B3B-48A8-B2BF-3FA12D63B555}"/>
              </a:ext>
            </a:extLst>
          </p:cNvPr>
          <p:cNvGrpSpPr/>
          <p:nvPr/>
        </p:nvGrpSpPr>
        <p:grpSpPr>
          <a:xfrm>
            <a:off x="111655" y="1090304"/>
            <a:ext cx="1591489" cy="2021197"/>
            <a:chOff x="111655" y="1090304"/>
            <a:chExt cx="1591489" cy="2021197"/>
          </a:xfrm>
        </p:grpSpPr>
        <p:sp>
          <p:nvSpPr>
            <p:cNvPr id="120" name="Google Shape;120;p4"/>
            <p:cNvSpPr/>
            <p:nvPr/>
          </p:nvSpPr>
          <p:spPr>
            <a:xfrm>
              <a:off x="111655" y="2007153"/>
              <a:ext cx="1591489" cy="201359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Joseph Pasik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11655" y="2208512"/>
              <a:ext cx="1591489" cy="902989"/>
            </a:xfrm>
            <a:prstGeom prst="rect">
              <a:avLst/>
            </a:prstGeom>
            <a:solidFill>
              <a:srgbClr val="F9D2C8">
                <a:alpha val="89803"/>
              </a:srgbClr>
            </a:solidFill>
            <a:ln w="9525" cap="flat" cmpd="sng">
              <a:solidFill>
                <a:schemeClr val="accent1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54864" rIns="91425" bIns="91425" anchor="t" anchorCtr="0">
              <a:noAutofit/>
            </a:bodyPr>
            <a:lstStyle/>
            <a:p>
              <a:pPr marL="57150" lvl="1" indent="-57150" algn="ctr"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US" sz="1100" dirty="0">
                  <a:solidFill>
                    <a:schemeClr val="dk1"/>
                  </a:solidFill>
                </a:rPr>
                <a:t>Lead Developer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3C471C3-B666-44E5-AAB4-3438A6D2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729" y="1090304"/>
              <a:ext cx="1581912" cy="91162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5607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Our</a:t>
            </a:r>
            <a:r>
              <a:rPr lang="en-US" dirty="0">
                <a:solidFill>
                  <a:schemeClr val="accent5"/>
                </a:solidFill>
              </a:rPr>
              <a:t> Purpose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236996" y="1423977"/>
            <a:ext cx="4722604" cy="22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BrokerLess</a:t>
            </a:r>
            <a:r>
              <a:rPr lang="en-US" sz="1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environment in the </a:t>
            </a:r>
            <a:r>
              <a:rPr lang="en-US" sz="1600" b="1" dirty="0">
                <a:solidFill>
                  <a:srgbClr val="3F3F3F"/>
                </a:solidFill>
              </a:rPr>
              <a:t>leasing space </a:t>
            </a:r>
            <a:r>
              <a:rPr lang="en-US" sz="1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that is trustworthy, fun, virtually free and transparent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1" u="sng" strike="noStrike" cap="none" dirty="0">
              <a:solidFill>
                <a:srgbClr val="3F3F3F"/>
              </a:solidFill>
              <a:highlight>
                <a:srgbClr val="FAE7E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u="sng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“Hakuna Matata"</a:t>
            </a:r>
            <a:endParaRPr sz="1700" b="1" i="1" u="sng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Our</a:t>
            </a:r>
            <a:r>
              <a:rPr lang="en-US" dirty="0">
                <a:solidFill>
                  <a:schemeClr val="accent5"/>
                </a:solidFill>
              </a:rPr>
              <a:t> Proposition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0" name="Google Shape;145;p5">
            <a:extLst>
              <a:ext uri="{FF2B5EF4-FFF2-40B4-BE49-F238E27FC236}">
                <a16:creationId xmlns:a16="http://schemas.microsoft.com/office/drawing/2014/main" id="{78CAA754-EBE9-4FE1-A55F-A5B851A31E4B}"/>
              </a:ext>
            </a:extLst>
          </p:cNvPr>
          <p:cNvGrpSpPr/>
          <p:nvPr/>
        </p:nvGrpSpPr>
        <p:grpSpPr>
          <a:xfrm>
            <a:off x="2854305" y="1021814"/>
            <a:ext cx="3435389" cy="3281885"/>
            <a:chOff x="1362232" y="1446609"/>
            <a:chExt cx="4268893" cy="4191002"/>
          </a:xfrm>
        </p:grpSpPr>
        <p:sp>
          <p:nvSpPr>
            <p:cNvPr id="11" name="Google Shape;146;p5">
              <a:extLst>
                <a:ext uri="{FF2B5EF4-FFF2-40B4-BE49-F238E27FC236}">
                  <a16:creationId xmlns:a16="http://schemas.microsoft.com/office/drawing/2014/main" id="{83759EDC-AA2F-4379-B327-B6384A7C3BE9}"/>
                </a:ext>
              </a:extLst>
            </p:cNvPr>
            <p:cNvSpPr/>
            <p:nvPr/>
          </p:nvSpPr>
          <p:spPr>
            <a:xfrm>
              <a:off x="2706315" y="1446609"/>
              <a:ext cx="1584960" cy="15849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7;p5">
              <a:extLst>
                <a:ext uri="{FF2B5EF4-FFF2-40B4-BE49-F238E27FC236}">
                  <a16:creationId xmlns:a16="http://schemas.microsoft.com/office/drawing/2014/main" id="{C5FF011F-4252-49D4-ABE6-37995BB41EB6}"/>
                </a:ext>
              </a:extLst>
            </p:cNvPr>
            <p:cNvSpPr/>
            <p:nvPr/>
          </p:nvSpPr>
          <p:spPr>
            <a:xfrm>
              <a:off x="1362232" y="3777060"/>
              <a:ext cx="1584960" cy="158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48;p5">
              <a:extLst>
                <a:ext uri="{FF2B5EF4-FFF2-40B4-BE49-F238E27FC236}">
                  <a16:creationId xmlns:a16="http://schemas.microsoft.com/office/drawing/2014/main" id="{6A7AFC18-E37A-4F11-BFDC-D112F4C0EA8B}"/>
                </a:ext>
              </a:extLst>
            </p:cNvPr>
            <p:cNvSpPr/>
            <p:nvPr/>
          </p:nvSpPr>
          <p:spPr>
            <a:xfrm>
              <a:off x="4046165" y="3777060"/>
              <a:ext cx="1584960" cy="15849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9;p5">
              <a:extLst>
                <a:ext uri="{FF2B5EF4-FFF2-40B4-BE49-F238E27FC236}">
                  <a16:creationId xmlns:a16="http://schemas.microsoft.com/office/drawing/2014/main" id="{0E42EA24-92EF-40FE-9DF9-F86A43FF4DCD}"/>
                </a:ext>
              </a:extLst>
            </p:cNvPr>
            <p:cNvSpPr/>
            <p:nvPr/>
          </p:nvSpPr>
          <p:spPr>
            <a:xfrm>
              <a:off x="1980299" y="2121827"/>
              <a:ext cx="1119717" cy="1134533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323" y="0"/>
                  </a:moveTo>
                  <a:lnTo>
                    <a:pt x="321" y="48"/>
                  </a:lnTo>
                  <a:lnTo>
                    <a:pt x="323" y="98"/>
                  </a:lnTo>
                  <a:lnTo>
                    <a:pt x="331" y="146"/>
                  </a:lnTo>
                  <a:lnTo>
                    <a:pt x="345" y="193"/>
                  </a:lnTo>
                  <a:lnTo>
                    <a:pt x="366" y="239"/>
                  </a:lnTo>
                  <a:lnTo>
                    <a:pt x="393" y="281"/>
                  </a:lnTo>
                  <a:lnTo>
                    <a:pt x="425" y="322"/>
                  </a:lnTo>
                  <a:lnTo>
                    <a:pt x="463" y="357"/>
                  </a:lnTo>
                  <a:lnTo>
                    <a:pt x="496" y="381"/>
                  </a:lnTo>
                  <a:lnTo>
                    <a:pt x="529" y="402"/>
                  </a:lnTo>
                  <a:lnTo>
                    <a:pt x="483" y="426"/>
                  </a:lnTo>
                  <a:lnTo>
                    <a:pt x="440" y="458"/>
                  </a:lnTo>
                  <a:lnTo>
                    <a:pt x="402" y="496"/>
                  </a:lnTo>
                  <a:lnTo>
                    <a:pt x="368" y="536"/>
                  </a:lnTo>
                  <a:lnTo>
                    <a:pt x="150" y="449"/>
                  </a:lnTo>
                  <a:lnTo>
                    <a:pt x="0" y="277"/>
                  </a:lnTo>
                  <a:lnTo>
                    <a:pt x="43" y="221"/>
                  </a:lnTo>
                  <a:lnTo>
                    <a:pt x="90" y="168"/>
                  </a:lnTo>
                  <a:lnTo>
                    <a:pt x="141" y="120"/>
                  </a:lnTo>
                  <a:lnTo>
                    <a:pt x="197" y="77"/>
                  </a:lnTo>
                  <a:lnTo>
                    <a:pt x="255" y="38"/>
                  </a:lnTo>
                  <a:lnTo>
                    <a:pt x="317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0;p5">
              <a:extLst>
                <a:ext uri="{FF2B5EF4-FFF2-40B4-BE49-F238E27FC236}">
                  <a16:creationId xmlns:a16="http://schemas.microsoft.com/office/drawing/2014/main" id="{32C5FCC0-A67E-4940-A8DA-30E9221E6ED2}"/>
                </a:ext>
              </a:extLst>
            </p:cNvPr>
            <p:cNvSpPr/>
            <p:nvPr/>
          </p:nvSpPr>
          <p:spPr>
            <a:xfrm>
              <a:off x="3883182" y="2123943"/>
              <a:ext cx="1208617" cy="1185333"/>
            </a:xfrm>
            <a:custGeom>
              <a:avLst/>
              <a:gdLst/>
              <a:ahLst/>
              <a:cxnLst/>
              <a:rect l="l" t="t" r="r" b="b"/>
              <a:pathLst>
                <a:path w="571" h="560" extrusionOk="0">
                  <a:moveTo>
                    <a:pt x="207" y="0"/>
                  </a:moveTo>
                  <a:lnTo>
                    <a:pt x="250" y="23"/>
                  </a:lnTo>
                  <a:lnTo>
                    <a:pt x="292" y="48"/>
                  </a:lnTo>
                  <a:lnTo>
                    <a:pt x="347" y="88"/>
                  </a:lnTo>
                  <a:lnTo>
                    <a:pt x="399" y="131"/>
                  </a:lnTo>
                  <a:lnTo>
                    <a:pt x="448" y="178"/>
                  </a:lnTo>
                  <a:lnTo>
                    <a:pt x="494" y="229"/>
                  </a:lnTo>
                  <a:lnTo>
                    <a:pt x="534" y="283"/>
                  </a:lnTo>
                  <a:lnTo>
                    <a:pt x="571" y="340"/>
                  </a:lnTo>
                  <a:lnTo>
                    <a:pt x="351" y="398"/>
                  </a:lnTo>
                  <a:lnTo>
                    <a:pt x="177" y="560"/>
                  </a:lnTo>
                  <a:lnTo>
                    <a:pt x="149" y="521"/>
                  </a:lnTo>
                  <a:lnTo>
                    <a:pt x="117" y="484"/>
                  </a:lnTo>
                  <a:lnTo>
                    <a:pt x="81" y="452"/>
                  </a:lnTo>
                  <a:lnTo>
                    <a:pt x="42" y="424"/>
                  </a:lnTo>
                  <a:lnTo>
                    <a:pt x="0" y="401"/>
                  </a:lnTo>
                  <a:lnTo>
                    <a:pt x="43" y="374"/>
                  </a:lnTo>
                  <a:lnTo>
                    <a:pt x="84" y="342"/>
                  </a:lnTo>
                  <a:lnTo>
                    <a:pt x="121" y="304"/>
                  </a:lnTo>
                  <a:lnTo>
                    <a:pt x="148" y="264"/>
                  </a:lnTo>
                  <a:lnTo>
                    <a:pt x="172" y="222"/>
                  </a:lnTo>
                  <a:lnTo>
                    <a:pt x="189" y="179"/>
                  </a:lnTo>
                  <a:lnTo>
                    <a:pt x="202" y="136"/>
                  </a:lnTo>
                  <a:lnTo>
                    <a:pt x="208" y="90"/>
                  </a:lnTo>
                  <a:lnTo>
                    <a:pt x="210" y="4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1;p5">
              <a:extLst>
                <a:ext uri="{FF2B5EF4-FFF2-40B4-BE49-F238E27FC236}">
                  <a16:creationId xmlns:a16="http://schemas.microsoft.com/office/drawing/2014/main" id="{3221BBB2-78C1-4456-BCD6-DA81B37D0AE4}"/>
                </a:ext>
              </a:extLst>
            </p:cNvPr>
            <p:cNvSpPr/>
            <p:nvPr/>
          </p:nvSpPr>
          <p:spPr>
            <a:xfrm>
              <a:off x="1664915" y="2790693"/>
              <a:ext cx="1058333" cy="1092200"/>
            </a:xfrm>
            <a:custGeom>
              <a:avLst/>
              <a:gdLst/>
              <a:ahLst/>
              <a:cxnLst/>
              <a:rect l="l" t="t" r="r" b="b"/>
              <a:pathLst>
                <a:path w="500" h="516" extrusionOk="0">
                  <a:moveTo>
                    <a:pt x="129" y="0"/>
                  </a:moveTo>
                  <a:lnTo>
                    <a:pt x="280" y="172"/>
                  </a:lnTo>
                  <a:lnTo>
                    <a:pt x="500" y="261"/>
                  </a:lnTo>
                  <a:lnTo>
                    <a:pt x="481" y="303"/>
                  </a:lnTo>
                  <a:lnTo>
                    <a:pt x="467" y="346"/>
                  </a:lnTo>
                  <a:lnTo>
                    <a:pt x="456" y="391"/>
                  </a:lnTo>
                  <a:lnTo>
                    <a:pt x="451" y="436"/>
                  </a:lnTo>
                  <a:lnTo>
                    <a:pt x="453" y="494"/>
                  </a:lnTo>
                  <a:lnTo>
                    <a:pt x="404" y="468"/>
                  </a:lnTo>
                  <a:lnTo>
                    <a:pt x="354" y="449"/>
                  </a:lnTo>
                  <a:lnTo>
                    <a:pt x="302" y="438"/>
                  </a:lnTo>
                  <a:lnTo>
                    <a:pt x="250" y="434"/>
                  </a:lnTo>
                  <a:lnTo>
                    <a:pt x="197" y="436"/>
                  </a:lnTo>
                  <a:lnTo>
                    <a:pt x="145" y="447"/>
                  </a:lnTo>
                  <a:lnTo>
                    <a:pt x="95" y="463"/>
                  </a:lnTo>
                  <a:lnTo>
                    <a:pt x="47" y="486"/>
                  </a:lnTo>
                  <a:lnTo>
                    <a:pt x="2" y="516"/>
                  </a:lnTo>
                  <a:lnTo>
                    <a:pt x="0" y="464"/>
                  </a:lnTo>
                  <a:lnTo>
                    <a:pt x="2" y="411"/>
                  </a:lnTo>
                  <a:lnTo>
                    <a:pt x="9" y="338"/>
                  </a:lnTo>
                  <a:lnTo>
                    <a:pt x="22" y="267"/>
                  </a:lnTo>
                  <a:lnTo>
                    <a:pt x="40" y="198"/>
                  </a:lnTo>
                  <a:lnTo>
                    <a:pt x="65" y="130"/>
                  </a:lnTo>
                  <a:lnTo>
                    <a:pt x="94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2;p5">
              <a:extLst>
                <a:ext uri="{FF2B5EF4-FFF2-40B4-BE49-F238E27FC236}">
                  <a16:creationId xmlns:a16="http://schemas.microsoft.com/office/drawing/2014/main" id="{1417E2B0-DEFD-44F6-8F58-263BA86B8A06}"/>
                </a:ext>
              </a:extLst>
            </p:cNvPr>
            <p:cNvSpPr/>
            <p:nvPr/>
          </p:nvSpPr>
          <p:spPr>
            <a:xfrm>
              <a:off x="2473482" y="4528476"/>
              <a:ext cx="1013884" cy="1102784"/>
            </a:xfrm>
            <a:custGeom>
              <a:avLst/>
              <a:gdLst/>
              <a:ahLst/>
              <a:cxnLst/>
              <a:rect l="l" t="t" r="r" b="b"/>
              <a:pathLst>
                <a:path w="479" h="521" extrusionOk="0">
                  <a:moveTo>
                    <a:pt x="242" y="0"/>
                  </a:moveTo>
                  <a:lnTo>
                    <a:pt x="285" y="26"/>
                  </a:lnTo>
                  <a:lnTo>
                    <a:pt x="332" y="46"/>
                  </a:lnTo>
                  <a:lnTo>
                    <a:pt x="383" y="62"/>
                  </a:lnTo>
                  <a:lnTo>
                    <a:pt x="436" y="71"/>
                  </a:lnTo>
                  <a:lnTo>
                    <a:pt x="479" y="310"/>
                  </a:lnTo>
                  <a:lnTo>
                    <a:pt x="410" y="521"/>
                  </a:lnTo>
                  <a:lnTo>
                    <a:pt x="336" y="512"/>
                  </a:lnTo>
                  <a:lnTo>
                    <a:pt x="264" y="496"/>
                  </a:lnTo>
                  <a:lnTo>
                    <a:pt x="195" y="477"/>
                  </a:lnTo>
                  <a:lnTo>
                    <a:pt x="127" y="449"/>
                  </a:lnTo>
                  <a:lnTo>
                    <a:pt x="61" y="418"/>
                  </a:lnTo>
                  <a:lnTo>
                    <a:pt x="0" y="380"/>
                  </a:lnTo>
                  <a:lnTo>
                    <a:pt x="42" y="360"/>
                  </a:lnTo>
                  <a:lnTo>
                    <a:pt x="81" y="334"/>
                  </a:lnTo>
                  <a:lnTo>
                    <a:pt x="118" y="304"/>
                  </a:lnTo>
                  <a:lnTo>
                    <a:pt x="152" y="267"/>
                  </a:lnTo>
                  <a:lnTo>
                    <a:pt x="180" y="227"/>
                  </a:lnTo>
                  <a:lnTo>
                    <a:pt x="204" y="185"/>
                  </a:lnTo>
                  <a:lnTo>
                    <a:pt x="222" y="139"/>
                  </a:lnTo>
                  <a:lnTo>
                    <a:pt x="234" y="93"/>
                  </a:lnTo>
                  <a:lnTo>
                    <a:pt x="241" y="46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3;p5">
              <a:extLst>
                <a:ext uri="{FF2B5EF4-FFF2-40B4-BE49-F238E27FC236}">
                  <a16:creationId xmlns:a16="http://schemas.microsoft.com/office/drawing/2014/main" id="{7045B77A-9773-4AAA-9524-279D620B4510}"/>
                </a:ext>
              </a:extLst>
            </p:cNvPr>
            <p:cNvSpPr/>
            <p:nvPr/>
          </p:nvSpPr>
          <p:spPr>
            <a:xfrm>
              <a:off x="3464082" y="4526360"/>
              <a:ext cx="1045633" cy="1111251"/>
            </a:xfrm>
            <a:custGeom>
              <a:avLst/>
              <a:gdLst/>
              <a:ahLst/>
              <a:cxnLst/>
              <a:rect l="l" t="t" r="r" b="b"/>
              <a:pathLst>
                <a:path w="494" h="525" extrusionOk="0">
                  <a:moveTo>
                    <a:pt x="253" y="0"/>
                  </a:moveTo>
                  <a:lnTo>
                    <a:pt x="253" y="44"/>
                  </a:lnTo>
                  <a:lnTo>
                    <a:pt x="258" y="89"/>
                  </a:lnTo>
                  <a:lnTo>
                    <a:pt x="269" y="132"/>
                  </a:lnTo>
                  <a:lnTo>
                    <a:pt x="285" y="174"/>
                  </a:lnTo>
                  <a:lnTo>
                    <a:pt x="305" y="215"/>
                  </a:lnTo>
                  <a:lnTo>
                    <a:pt x="330" y="254"/>
                  </a:lnTo>
                  <a:lnTo>
                    <a:pt x="360" y="289"/>
                  </a:lnTo>
                  <a:lnTo>
                    <a:pt x="396" y="322"/>
                  </a:lnTo>
                  <a:lnTo>
                    <a:pt x="427" y="344"/>
                  </a:lnTo>
                  <a:lnTo>
                    <a:pt x="460" y="365"/>
                  </a:lnTo>
                  <a:lnTo>
                    <a:pt x="494" y="381"/>
                  </a:lnTo>
                  <a:lnTo>
                    <a:pt x="430" y="419"/>
                  </a:lnTo>
                  <a:lnTo>
                    <a:pt x="363" y="452"/>
                  </a:lnTo>
                  <a:lnTo>
                    <a:pt x="294" y="479"/>
                  </a:lnTo>
                  <a:lnTo>
                    <a:pt x="223" y="500"/>
                  </a:lnTo>
                  <a:lnTo>
                    <a:pt x="150" y="514"/>
                  </a:lnTo>
                  <a:lnTo>
                    <a:pt x="76" y="522"/>
                  </a:lnTo>
                  <a:lnTo>
                    <a:pt x="0" y="525"/>
                  </a:lnTo>
                  <a:lnTo>
                    <a:pt x="70" y="315"/>
                  </a:lnTo>
                  <a:lnTo>
                    <a:pt x="27" y="73"/>
                  </a:lnTo>
                  <a:lnTo>
                    <a:pt x="75" y="69"/>
                  </a:lnTo>
                  <a:lnTo>
                    <a:pt x="124" y="59"/>
                  </a:lnTo>
                  <a:lnTo>
                    <a:pt x="169" y="44"/>
                  </a:lnTo>
                  <a:lnTo>
                    <a:pt x="213" y="2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4;p5">
              <a:extLst>
                <a:ext uri="{FF2B5EF4-FFF2-40B4-BE49-F238E27FC236}">
                  <a16:creationId xmlns:a16="http://schemas.microsoft.com/office/drawing/2014/main" id="{A0B6FBC8-2066-49B8-BCA8-9C459368A7C0}"/>
                </a:ext>
              </a:extLst>
            </p:cNvPr>
            <p:cNvSpPr/>
            <p:nvPr/>
          </p:nvSpPr>
          <p:spPr>
            <a:xfrm>
              <a:off x="4314982" y="2951560"/>
              <a:ext cx="1028700" cy="948267"/>
            </a:xfrm>
            <a:custGeom>
              <a:avLst/>
              <a:gdLst/>
              <a:ahLst/>
              <a:cxnLst/>
              <a:rect l="l" t="t" r="r" b="b"/>
              <a:pathLst>
                <a:path w="486" h="448" extrusionOk="0">
                  <a:moveTo>
                    <a:pt x="394" y="0"/>
                  </a:moveTo>
                  <a:lnTo>
                    <a:pt x="426" y="70"/>
                  </a:lnTo>
                  <a:lnTo>
                    <a:pt x="451" y="142"/>
                  </a:lnTo>
                  <a:lnTo>
                    <a:pt x="469" y="215"/>
                  </a:lnTo>
                  <a:lnTo>
                    <a:pt x="481" y="290"/>
                  </a:lnTo>
                  <a:lnTo>
                    <a:pt x="486" y="364"/>
                  </a:lnTo>
                  <a:lnTo>
                    <a:pt x="486" y="442"/>
                  </a:lnTo>
                  <a:lnTo>
                    <a:pt x="485" y="448"/>
                  </a:lnTo>
                  <a:lnTo>
                    <a:pt x="444" y="421"/>
                  </a:lnTo>
                  <a:lnTo>
                    <a:pt x="400" y="398"/>
                  </a:lnTo>
                  <a:lnTo>
                    <a:pt x="355" y="383"/>
                  </a:lnTo>
                  <a:lnTo>
                    <a:pt x="308" y="372"/>
                  </a:lnTo>
                  <a:lnTo>
                    <a:pt x="261" y="367"/>
                  </a:lnTo>
                  <a:lnTo>
                    <a:pt x="214" y="368"/>
                  </a:lnTo>
                  <a:lnTo>
                    <a:pt x="167" y="375"/>
                  </a:lnTo>
                  <a:lnTo>
                    <a:pt x="121" y="387"/>
                  </a:lnTo>
                  <a:lnTo>
                    <a:pt x="76" y="405"/>
                  </a:lnTo>
                  <a:lnTo>
                    <a:pt x="34" y="427"/>
                  </a:lnTo>
                  <a:lnTo>
                    <a:pt x="36" y="417"/>
                  </a:lnTo>
                  <a:lnTo>
                    <a:pt x="36" y="366"/>
                  </a:lnTo>
                  <a:lnTo>
                    <a:pt x="29" y="317"/>
                  </a:lnTo>
                  <a:lnTo>
                    <a:pt x="17" y="269"/>
                  </a:lnTo>
                  <a:lnTo>
                    <a:pt x="0" y="222"/>
                  </a:lnTo>
                  <a:lnTo>
                    <a:pt x="174" y="58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Google Shape;155;p5" descr="Connections">
              <a:extLst>
                <a:ext uri="{FF2B5EF4-FFF2-40B4-BE49-F238E27FC236}">
                  <a16:creationId xmlns:a16="http://schemas.microsoft.com/office/drawing/2014/main" id="{E233B147-04E8-4C0C-B882-2781AD5E6D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25241" y="409455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6;p5" descr="Users">
              <a:extLst>
                <a:ext uri="{FF2B5EF4-FFF2-40B4-BE49-F238E27FC236}">
                  <a16:creationId xmlns:a16="http://schemas.microsoft.com/office/drawing/2014/main" id="{2B931751-7899-4672-8AA3-9304820385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68511" y="1830430"/>
              <a:ext cx="814671" cy="8146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157;p5">
              <a:extLst>
                <a:ext uri="{FF2B5EF4-FFF2-40B4-BE49-F238E27FC236}">
                  <a16:creationId xmlns:a16="http://schemas.microsoft.com/office/drawing/2014/main" id="{C90E0E2F-88DF-46A1-BA4D-D00B42D13993}"/>
                </a:ext>
              </a:extLst>
            </p:cNvPr>
            <p:cNvGrpSpPr/>
            <p:nvPr/>
          </p:nvGrpSpPr>
          <p:grpSpPr>
            <a:xfrm>
              <a:off x="4603825" y="4063887"/>
              <a:ext cx="529864" cy="924946"/>
              <a:chOff x="4674301" y="2903352"/>
              <a:chExt cx="529864" cy="924946"/>
            </a:xfrm>
          </p:grpSpPr>
          <p:sp>
            <p:nvSpPr>
              <p:cNvPr id="23" name="Google Shape;158;p5">
                <a:extLst>
                  <a:ext uri="{FF2B5EF4-FFF2-40B4-BE49-F238E27FC236}">
                    <a16:creationId xmlns:a16="http://schemas.microsoft.com/office/drawing/2014/main" id="{CDFDE274-2764-4A81-B68A-D2DC312AEFEB}"/>
                  </a:ext>
                </a:extLst>
              </p:cNvPr>
              <p:cNvSpPr/>
              <p:nvPr/>
            </p:nvSpPr>
            <p:spPr>
              <a:xfrm>
                <a:off x="4674301" y="3152600"/>
                <a:ext cx="529864" cy="675698"/>
              </a:xfrm>
              <a:custGeom>
                <a:avLst/>
                <a:gdLst/>
                <a:ahLst/>
                <a:cxnLst/>
                <a:rect l="l" t="t" r="r" b="b"/>
                <a:pathLst>
                  <a:path w="50" h="64" extrusionOk="0">
                    <a:moveTo>
                      <a:pt x="50" y="61"/>
                    </a:moveTo>
                    <a:cubicBezTo>
                      <a:pt x="50" y="63"/>
                      <a:pt x="49" y="64"/>
                      <a:pt x="48" y="64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4"/>
                      <a:pt x="0" y="63"/>
                      <a:pt x="0" y="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1"/>
                      <a:pt x="50" y="2"/>
                    </a:cubicBezTo>
                    <a:lnTo>
                      <a:pt x="50" y="61"/>
                    </a:lnTo>
                    <a:close/>
                    <a:moveTo>
                      <a:pt x="45" y="59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1"/>
                      <a:pt x="19" y="50"/>
                      <a:pt x="19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2" y="51"/>
                      <a:pt x="32" y="51"/>
                    </a:cubicBezTo>
                    <a:cubicBezTo>
                      <a:pt x="32" y="59"/>
                      <a:pt x="32" y="59"/>
                      <a:pt x="32" y="59"/>
                    </a:cubicBezTo>
                    <a:lnTo>
                      <a:pt x="45" y="59"/>
                    </a:lnTo>
                    <a:close/>
                    <a:moveTo>
                      <a:pt x="13" y="12"/>
                    </a:moveTo>
                    <a:cubicBezTo>
                      <a:pt x="13" y="13"/>
                      <a:pt x="13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3" y="9"/>
                      <a:pt x="13" y="10"/>
                    </a:cubicBezTo>
                    <a:lnTo>
                      <a:pt x="13" y="12"/>
                    </a:lnTo>
                    <a:close/>
                    <a:moveTo>
                      <a:pt x="13" y="21"/>
                    </a:moveTo>
                    <a:cubicBezTo>
                      <a:pt x="13" y="22"/>
                      <a:pt x="13" y="23"/>
                      <a:pt x="12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2"/>
                      <a:pt x="9" y="21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lnTo>
                      <a:pt x="13" y="21"/>
                    </a:lnTo>
                    <a:close/>
                    <a:moveTo>
                      <a:pt x="13" y="31"/>
                    </a:moveTo>
                    <a:cubicBezTo>
                      <a:pt x="13" y="31"/>
                      <a:pt x="13" y="32"/>
                      <a:pt x="12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2"/>
                      <a:pt x="9" y="31"/>
                      <a:pt x="9" y="31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8"/>
                      <a:pt x="9" y="27"/>
                      <a:pt x="10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7"/>
                      <a:pt x="13" y="28"/>
                      <a:pt x="13" y="28"/>
                    </a:cubicBezTo>
                    <a:lnTo>
                      <a:pt x="13" y="31"/>
                    </a:lnTo>
                    <a:close/>
                    <a:moveTo>
                      <a:pt x="13" y="40"/>
                    </a:moveTo>
                    <a:cubicBezTo>
                      <a:pt x="13" y="40"/>
                      <a:pt x="13" y="41"/>
                      <a:pt x="12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3" y="36"/>
                      <a:pt x="13" y="37"/>
                      <a:pt x="13" y="37"/>
                    </a:cubicBezTo>
                    <a:lnTo>
                      <a:pt x="13" y="40"/>
                    </a:lnTo>
                    <a:close/>
                    <a:moveTo>
                      <a:pt x="13" y="49"/>
                    </a:moveTo>
                    <a:cubicBezTo>
                      <a:pt x="13" y="49"/>
                      <a:pt x="13" y="50"/>
                      <a:pt x="12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9" y="50"/>
                      <a:pt x="9" y="49"/>
                      <a:pt x="9" y="49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6"/>
                      <a:pt x="9" y="45"/>
                      <a:pt x="10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3" y="45"/>
                      <a:pt x="13" y="46"/>
                      <a:pt x="13" y="47"/>
                    </a:cubicBezTo>
                    <a:lnTo>
                      <a:pt x="13" y="49"/>
                    </a:lnTo>
                    <a:close/>
                    <a:moveTo>
                      <a:pt x="23" y="12"/>
                    </a:moveTo>
                    <a:cubicBezTo>
                      <a:pt x="23" y="13"/>
                      <a:pt x="22" y="13"/>
                      <a:pt x="21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8" y="13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9"/>
                      <a:pt x="23" y="10"/>
                    </a:cubicBezTo>
                    <a:lnTo>
                      <a:pt x="23" y="12"/>
                    </a:lnTo>
                    <a:close/>
                    <a:moveTo>
                      <a:pt x="23" y="21"/>
                    </a:moveTo>
                    <a:cubicBezTo>
                      <a:pt x="23" y="22"/>
                      <a:pt x="22" y="23"/>
                      <a:pt x="21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8" y="22"/>
                      <a:pt x="18" y="2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3" y="19"/>
                      <a:pt x="23" y="19"/>
                    </a:cubicBezTo>
                    <a:lnTo>
                      <a:pt x="23" y="21"/>
                    </a:lnTo>
                    <a:close/>
                    <a:moveTo>
                      <a:pt x="23" y="31"/>
                    </a:moveTo>
                    <a:cubicBezTo>
                      <a:pt x="23" y="31"/>
                      <a:pt x="22" y="32"/>
                      <a:pt x="21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8" y="31"/>
                      <a:pt x="18" y="31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9" y="27"/>
                      <a:pt x="19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8"/>
                      <a:pt x="23" y="28"/>
                    </a:cubicBezTo>
                    <a:lnTo>
                      <a:pt x="23" y="31"/>
                    </a:lnTo>
                    <a:close/>
                    <a:moveTo>
                      <a:pt x="23" y="40"/>
                    </a:moveTo>
                    <a:cubicBezTo>
                      <a:pt x="23" y="40"/>
                      <a:pt x="22" y="41"/>
                      <a:pt x="21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18" y="40"/>
                      <a:pt x="18" y="40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2" y="36"/>
                      <a:pt x="23" y="37"/>
                      <a:pt x="23" y="37"/>
                    </a:cubicBezTo>
                    <a:lnTo>
                      <a:pt x="23" y="40"/>
                    </a:lnTo>
                    <a:close/>
                    <a:moveTo>
                      <a:pt x="32" y="12"/>
                    </a:moveTo>
                    <a:cubicBezTo>
                      <a:pt x="32" y="13"/>
                      <a:pt x="31" y="13"/>
                      <a:pt x="31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7" y="13"/>
                      <a:pt x="27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9"/>
                      <a:pt x="28" y="9"/>
                      <a:pt x="28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10"/>
                    </a:cubicBezTo>
                    <a:lnTo>
                      <a:pt x="32" y="12"/>
                    </a:lnTo>
                    <a:close/>
                    <a:moveTo>
                      <a:pt x="32" y="21"/>
                    </a:moveTo>
                    <a:cubicBezTo>
                      <a:pt x="32" y="22"/>
                      <a:pt x="31" y="23"/>
                      <a:pt x="31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27" y="22"/>
                      <a:pt x="27" y="21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8" y="18"/>
                      <a:pt x="28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2" y="19"/>
                      <a:pt x="32" y="19"/>
                    </a:cubicBezTo>
                    <a:lnTo>
                      <a:pt x="32" y="21"/>
                    </a:lnTo>
                    <a:close/>
                    <a:moveTo>
                      <a:pt x="32" y="31"/>
                    </a:moveTo>
                    <a:cubicBezTo>
                      <a:pt x="32" y="31"/>
                      <a:pt x="31" y="32"/>
                      <a:pt x="3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7" y="31"/>
                      <a:pt x="27" y="31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8"/>
                      <a:pt x="28" y="27"/>
                      <a:pt x="28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8"/>
                      <a:pt x="32" y="28"/>
                    </a:cubicBezTo>
                    <a:lnTo>
                      <a:pt x="32" y="31"/>
                    </a:lnTo>
                    <a:close/>
                    <a:moveTo>
                      <a:pt x="32" y="40"/>
                    </a:moveTo>
                    <a:cubicBezTo>
                      <a:pt x="32" y="40"/>
                      <a:pt x="31" y="41"/>
                      <a:pt x="3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7" y="40"/>
                      <a:pt x="27" y="40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8" y="36"/>
                      <a:pt x="28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6"/>
                      <a:pt x="32" y="37"/>
                      <a:pt x="32" y="37"/>
                    </a:cubicBezTo>
                    <a:lnTo>
                      <a:pt x="32" y="40"/>
                    </a:lnTo>
                    <a:close/>
                    <a:moveTo>
                      <a:pt x="41" y="12"/>
                    </a:moveTo>
                    <a:cubicBezTo>
                      <a:pt x="41" y="13"/>
                      <a:pt x="40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6" y="13"/>
                      <a:pt x="36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7" y="9"/>
                      <a:pt x="37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1" y="9"/>
                      <a:pt x="41" y="10"/>
                    </a:cubicBezTo>
                    <a:lnTo>
                      <a:pt x="41" y="12"/>
                    </a:lnTo>
                    <a:close/>
                    <a:moveTo>
                      <a:pt x="41" y="21"/>
                    </a:moveTo>
                    <a:cubicBezTo>
                      <a:pt x="41" y="22"/>
                      <a:pt x="40" y="23"/>
                      <a:pt x="40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6" y="22"/>
                      <a:pt x="36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7" y="18"/>
                      <a:pt x="37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1" y="19"/>
                      <a:pt x="41" y="19"/>
                    </a:cubicBezTo>
                    <a:lnTo>
                      <a:pt x="41" y="21"/>
                    </a:lnTo>
                    <a:close/>
                    <a:moveTo>
                      <a:pt x="41" y="31"/>
                    </a:moveTo>
                    <a:cubicBezTo>
                      <a:pt x="41" y="31"/>
                      <a:pt x="40" y="32"/>
                      <a:pt x="40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6" y="31"/>
                      <a:pt x="36" y="31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8"/>
                      <a:pt x="37" y="27"/>
                      <a:pt x="3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1" y="28"/>
                      <a:pt x="41" y="28"/>
                    </a:cubicBezTo>
                    <a:lnTo>
                      <a:pt x="41" y="31"/>
                    </a:lnTo>
                    <a:close/>
                    <a:moveTo>
                      <a:pt x="41" y="40"/>
                    </a:moveTo>
                    <a:cubicBezTo>
                      <a:pt x="41" y="40"/>
                      <a:pt x="40" y="41"/>
                      <a:pt x="40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6" y="40"/>
                      <a:pt x="36" y="40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7"/>
                      <a:pt x="37" y="36"/>
                      <a:pt x="37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0" y="36"/>
                      <a:pt x="41" y="37"/>
                      <a:pt x="41" y="37"/>
                    </a:cubicBezTo>
                    <a:lnTo>
                      <a:pt x="41" y="40"/>
                    </a:lnTo>
                    <a:close/>
                    <a:moveTo>
                      <a:pt x="41" y="49"/>
                    </a:moveTo>
                    <a:cubicBezTo>
                      <a:pt x="41" y="49"/>
                      <a:pt x="40" y="50"/>
                      <a:pt x="40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6" y="49"/>
                      <a:pt x="36" y="49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6" y="46"/>
                      <a:pt x="37" y="45"/>
                      <a:pt x="37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1" y="46"/>
                      <a:pt x="41" y="47"/>
                    </a:cubicBezTo>
                    <a:lnTo>
                      <a:pt x="41" y="49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" name="Google Shape;159;p5">
                <a:extLst>
                  <a:ext uri="{FF2B5EF4-FFF2-40B4-BE49-F238E27FC236}">
                    <a16:creationId xmlns:a16="http://schemas.microsoft.com/office/drawing/2014/main" id="{F158248E-B592-48AC-99F0-7A225C9AC38F}"/>
                  </a:ext>
                </a:extLst>
              </p:cNvPr>
              <p:cNvGrpSpPr/>
              <p:nvPr/>
            </p:nvGrpSpPr>
            <p:grpSpPr>
              <a:xfrm>
                <a:off x="4836021" y="2903352"/>
                <a:ext cx="206457" cy="249248"/>
                <a:chOff x="6046902" y="3374437"/>
                <a:chExt cx="98212" cy="109125"/>
              </a:xfrm>
            </p:grpSpPr>
            <p:sp>
              <p:nvSpPr>
                <p:cNvPr id="25" name="Google Shape;160;p5">
                  <a:extLst>
                    <a:ext uri="{FF2B5EF4-FFF2-40B4-BE49-F238E27FC236}">
                      <a16:creationId xmlns:a16="http://schemas.microsoft.com/office/drawing/2014/main" id="{337AA0FB-C656-423D-95DC-FC09C60DA58D}"/>
                    </a:ext>
                  </a:extLst>
                </p:cNvPr>
                <p:cNvSpPr/>
                <p:nvPr/>
              </p:nvSpPr>
              <p:spPr>
                <a:xfrm>
                  <a:off x="6086451" y="3374437"/>
                  <a:ext cx="19097" cy="20461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161;p5">
                  <a:extLst>
                    <a:ext uri="{FF2B5EF4-FFF2-40B4-BE49-F238E27FC236}">
                      <a16:creationId xmlns:a16="http://schemas.microsoft.com/office/drawing/2014/main" id="{E17B781C-31E3-4E54-AADE-53133053953B}"/>
                    </a:ext>
                  </a:extLst>
                </p:cNvPr>
                <p:cNvSpPr/>
                <p:nvPr/>
              </p:nvSpPr>
              <p:spPr>
                <a:xfrm>
                  <a:off x="6046902" y="3386714"/>
                  <a:ext cx="98212" cy="9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1" extrusionOk="0">
                      <a:moveTo>
                        <a:pt x="46" y="16"/>
                      </a:moveTo>
                      <a:lnTo>
                        <a:pt x="72" y="5"/>
                      </a:lnTo>
                      <a:lnTo>
                        <a:pt x="70" y="0"/>
                      </a:lnTo>
                      <a:lnTo>
                        <a:pt x="38" y="11"/>
                      </a:lnTo>
                      <a:lnTo>
                        <a:pt x="34" y="11"/>
                      </a:ln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26" y="16"/>
                      </a:lnTo>
                      <a:lnTo>
                        <a:pt x="26" y="36"/>
                      </a:lnTo>
                      <a:lnTo>
                        <a:pt x="16" y="69"/>
                      </a:lnTo>
                      <a:lnTo>
                        <a:pt x="20" y="71"/>
                      </a:lnTo>
                      <a:lnTo>
                        <a:pt x="35" y="38"/>
                      </a:lnTo>
                      <a:lnTo>
                        <a:pt x="37" y="38"/>
                      </a:lnTo>
                      <a:lnTo>
                        <a:pt x="52" y="71"/>
                      </a:lnTo>
                      <a:lnTo>
                        <a:pt x="56" y="69"/>
                      </a:lnTo>
                      <a:lnTo>
                        <a:pt x="46" y="36"/>
                      </a:lnTo>
                      <a:lnTo>
                        <a:pt x="46" y="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" name="Google Shape;163;p5">
            <a:extLst>
              <a:ext uri="{FF2B5EF4-FFF2-40B4-BE49-F238E27FC236}">
                <a16:creationId xmlns:a16="http://schemas.microsoft.com/office/drawing/2014/main" id="{EB90D56A-DD05-46AF-828F-0CA2368C998B}"/>
              </a:ext>
            </a:extLst>
          </p:cNvPr>
          <p:cNvSpPr txBox="1"/>
          <p:nvPr/>
        </p:nvSpPr>
        <p:spPr>
          <a:xfrm>
            <a:off x="3271818" y="806772"/>
            <a:ext cx="2635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Tenants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64;p5">
            <a:extLst>
              <a:ext uri="{FF2B5EF4-FFF2-40B4-BE49-F238E27FC236}">
                <a16:creationId xmlns:a16="http://schemas.microsoft.com/office/drawing/2014/main" id="{9EAF0D3C-B6AC-4EA4-AC50-B03A5387CC5B}"/>
              </a:ext>
            </a:extLst>
          </p:cNvPr>
          <p:cNvSpPr txBox="1"/>
          <p:nvPr/>
        </p:nvSpPr>
        <p:spPr>
          <a:xfrm>
            <a:off x="1017108" y="3275670"/>
            <a:ext cx="2635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BrokerLess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451E7C-6738-4488-82AB-CF55BE3E9A12}"/>
              </a:ext>
            </a:extLst>
          </p:cNvPr>
          <p:cNvGrpSpPr/>
          <p:nvPr/>
        </p:nvGrpSpPr>
        <p:grpSpPr>
          <a:xfrm>
            <a:off x="5447790" y="3242692"/>
            <a:ext cx="3079196" cy="1076030"/>
            <a:chOff x="5419512" y="3242692"/>
            <a:chExt cx="3079196" cy="1076030"/>
          </a:xfrm>
        </p:grpSpPr>
        <p:sp>
          <p:nvSpPr>
            <p:cNvPr id="29" name="Google Shape;165;p5">
              <a:extLst>
                <a:ext uri="{FF2B5EF4-FFF2-40B4-BE49-F238E27FC236}">
                  <a16:creationId xmlns:a16="http://schemas.microsoft.com/office/drawing/2014/main" id="{A7811ADD-22D1-434E-B376-F772E07D38E9}"/>
                </a:ext>
              </a:extLst>
            </p:cNvPr>
            <p:cNvSpPr txBox="1"/>
            <p:nvPr/>
          </p:nvSpPr>
          <p:spPr>
            <a:xfrm>
              <a:off x="5419512" y="3242692"/>
              <a:ext cx="26352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Landlords</a:t>
              </a:r>
              <a:endParaRPr sz="1400" b="0" i="0" u="none" strike="noStrike" cap="none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FAD4C9-AAF3-47EF-85A0-D8EE339C75D9}"/>
                </a:ext>
              </a:extLst>
            </p:cNvPr>
            <p:cNvSpPr/>
            <p:nvPr/>
          </p:nvSpPr>
          <p:spPr>
            <a:xfrm>
              <a:off x="6238941" y="3395392"/>
              <a:ext cx="225976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Cheaper Fees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Faster Payment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Maximum Rent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Hassle Free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Transparency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</a:rPr>
                <a:t>Broader Market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115DEDE-EE62-40CE-8C22-F532DB6B40A2}"/>
              </a:ext>
            </a:extLst>
          </p:cNvPr>
          <p:cNvSpPr/>
          <p:nvPr/>
        </p:nvSpPr>
        <p:spPr>
          <a:xfrm>
            <a:off x="5644451" y="1160391"/>
            <a:ext cx="169487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</a:rPr>
              <a:t>New Tenant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No Broker Free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Transparency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High yielding interest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000" dirty="0"/>
            </a:b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E5719-AC83-45B9-B588-7C190D6116B1}"/>
              </a:ext>
            </a:extLst>
          </p:cNvPr>
          <p:cNvSpPr/>
          <p:nvPr/>
        </p:nvSpPr>
        <p:spPr>
          <a:xfrm>
            <a:off x="2164433" y="1160391"/>
            <a:ext cx="17182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</a:rPr>
              <a:t>Previous Tenant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Incentive Fee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Swift Security Deposit return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br>
              <a:rPr lang="en-US" sz="1000" dirty="0"/>
            </a:b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Key</a:t>
            </a:r>
            <a:r>
              <a:rPr lang="en-US">
                <a:solidFill>
                  <a:schemeClr val="accent5"/>
                </a:solidFill>
              </a:rPr>
              <a:t> Challenges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80" name="Google Shape;180;p7"/>
          <p:cNvGrpSpPr/>
          <p:nvPr/>
        </p:nvGrpSpPr>
        <p:grpSpPr>
          <a:xfrm>
            <a:off x="1211348" y="792553"/>
            <a:ext cx="5659086" cy="3773367"/>
            <a:chOff x="1511289" y="508917"/>
            <a:chExt cx="5929464" cy="4135760"/>
          </a:xfrm>
        </p:grpSpPr>
        <p:grpSp>
          <p:nvGrpSpPr>
            <p:cNvPr id="181" name="Google Shape;181;p7"/>
            <p:cNvGrpSpPr/>
            <p:nvPr/>
          </p:nvGrpSpPr>
          <p:grpSpPr>
            <a:xfrm>
              <a:off x="3236913" y="660400"/>
              <a:ext cx="2468880" cy="3984277"/>
              <a:chOff x="2798763" y="669925"/>
              <a:chExt cx="2468880" cy="3984277"/>
            </a:xfrm>
          </p:grpSpPr>
          <p:sp>
            <p:nvSpPr>
              <p:cNvPr id="182" name="Google Shape;182;p7"/>
              <p:cNvSpPr/>
              <p:nvPr/>
            </p:nvSpPr>
            <p:spPr>
              <a:xfrm>
                <a:off x="2820375" y="669925"/>
                <a:ext cx="2447267" cy="304096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392" extrusionOk="0">
                    <a:moveTo>
                      <a:pt x="961" y="0"/>
                    </a:moveTo>
                    <a:lnTo>
                      <a:pt x="1048" y="3"/>
                    </a:lnTo>
                    <a:lnTo>
                      <a:pt x="1132" y="11"/>
                    </a:lnTo>
                    <a:lnTo>
                      <a:pt x="1212" y="24"/>
                    </a:lnTo>
                    <a:lnTo>
                      <a:pt x="1289" y="45"/>
                    </a:lnTo>
                    <a:lnTo>
                      <a:pt x="1362" y="71"/>
                    </a:lnTo>
                    <a:lnTo>
                      <a:pt x="1433" y="104"/>
                    </a:lnTo>
                    <a:lnTo>
                      <a:pt x="1501" y="146"/>
                    </a:lnTo>
                    <a:lnTo>
                      <a:pt x="1567" y="194"/>
                    </a:lnTo>
                    <a:lnTo>
                      <a:pt x="1631" y="250"/>
                    </a:lnTo>
                    <a:lnTo>
                      <a:pt x="1685" y="307"/>
                    </a:lnTo>
                    <a:lnTo>
                      <a:pt x="1733" y="366"/>
                    </a:lnTo>
                    <a:lnTo>
                      <a:pt x="1774" y="425"/>
                    </a:lnTo>
                    <a:lnTo>
                      <a:pt x="1809" y="486"/>
                    </a:lnTo>
                    <a:lnTo>
                      <a:pt x="1839" y="549"/>
                    </a:lnTo>
                    <a:lnTo>
                      <a:pt x="1864" y="613"/>
                    </a:lnTo>
                    <a:lnTo>
                      <a:pt x="1885" y="676"/>
                    </a:lnTo>
                    <a:lnTo>
                      <a:pt x="1901" y="741"/>
                    </a:lnTo>
                    <a:lnTo>
                      <a:pt x="1911" y="805"/>
                    </a:lnTo>
                    <a:lnTo>
                      <a:pt x="1919" y="870"/>
                    </a:lnTo>
                    <a:lnTo>
                      <a:pt x="1924" y="934"/>
                    </a:lnTo>
                    <a:lnTo>
                      <a:pt x="1925" y="997"/>
                    </a:lnTo>
                    <a:lnTo>
                      <a:pt x="1923" y="1071"/>
                    </a:lnTo>
                    <a:lnTo>
                      <a:pt x="1916" y="1142"/>
                    </a:lnTo>
                    <a:lnTo>
                      <a:pt x="1904" y="1209"/>
                    </a:lnTo>
                    <a:lnTo>
                      <a:pt x="1889" y="1272"/>
                    </a:lnTo>
                    <a:lnTo>
                      <a:pt x="1869" y="1330"/>
                    </a:lnTo>
                    <a:lnTo>
                      <a:pt x="1847" y="1385"/>
                    </a:lnTo>
                    <a:lnTo>
                      <a:pt x="1821" y="1436"/>
                    </a:lnTo>
                    <a:lnTo>
                      <a:pt x="1792" y="1486"/>
                    </a:lnTo>
                    <a:lnTo>
                      <a:pt x="1760" y="1532"/>
                    </a:lnTo>
                    <a:lnTo>
                      <a:pt x="1728" y="1577"/>
                    </a:lnTo>
                    <a:lnTo>
                      <a:pt x="1691" y="1618"/>
                    </a:lnTo>
                    <a:lnTo>
                      <a:pt x="1654" y="1658"/>
                    </a:lnTo>
                    <a:lnTo>
                      <a:pt x="1615" y="1697"/>
                    </a:lnTo>
                    <a:lnTo>
                      <a:pt x="1575" y="1734"/>
                    </a:lnTo>
                    <a:lnTo>
                      <a:pt x="1534" y="1770"/>
                    </a:lnTo>
                    <a:lnTo>
                      <a:pt x="1492" y="1806"/>
                    </a:lnTo>
                    <a:lnTo>
                      <a:pt x="1450" y="1841"/>
                    </a:lnTo>
                    <a:lnTo>
                      <a:pt x="1408" y="1876"/>
                    </a:lnTo>
                    <a:lnTo>
                      <a:pt x="1379" y="1903"/>
                    </a:lnTo>
                    <a:lnTo>
                      <a:pt x="1349" y="1929"/>
                    </a:lnTo>
                    <a:lnTo>
                      <a:pt x="1321" y="1957"/>
                    </a:lnTo>
                    <a:lnTo>
                      <a:pt x="1294" y="1986"/>
                    </a:lnTo>
                    <a:lnTo>
                      <a:pt x="1268" y="2019"/>
                    </a:lnTo>
                    <a:lnTo>
                      <a:pt x="1246" y="2053"/>
                    </a:lnTo>
                    <a:lnTo>
                      <a:pt x="1226" y="2090"/>
                    </a:lnTo>
                    <a:lnTo>
                      <a:pt x="1209" y="2129"/>
                    </a:lnTo>
                    <a:lnTo>
                      <a:pt x="1198" y="2171"/>
                    </a:lnTo>
                    <a:lnTo>
                      <a:pt x="1190" y="2217"/>
                    </a:lnTo>
                    <a:lnTo>
                      <a:pt x="1187" y="2266"/>
                    </a:lnTo>
                    <a:lnTo>
                      <a:pt x="1187" y="2392"/>
                    </a:lnTo>
                    <a:lnTo>
                      <a:pt x="650" y="2392"/>
                    </a:lnTo>
                    <a:lnTo>
                      <a:pt x="650" y="2272"/>
                    </a:lnTo>
                    <a:lnTo>
                      <a:pt x="650" y="2223"/>
                    </a:lnTo>
                    <a:lnTo>
                      <a:pt x="650" y="2175"/>
                    </a:lnTo>
                    <a:lnTo>
                      <a:pt x="652" y="2125"/>
                    </a:lnTo>
                    <a:lnTo>
                      <a:pt x="654" y="2075"/>
                    </a:lnTo>
                    <a:lnTo>
                      <a:pt x="659" y="2026"/>
                    </a:lnTo>
                    <a:lnTo>
                      <a:pt x="667" y="1975"/>
                    </a:lnTo>
                    <a:lnTo>
                      <a:pt x="678" y="1925"/>
                    </a:lnTo>
                    <a:lnTo>
                      <a:pt x="692" y="1875"/>
                    </a:lnTo>
                    <a:lnTo>
                      <a:pt x="712" y="1825"/>
                    </a:lnTo>
                    <a:lnTo>
                      <a:pt x="735" y="1777"/>
                    </a:lnTo>
                    <a:lnTo>
                      <a:pt x="764" y="1730"/>
                    </a:lnTo>
                    <a:lnTo>
                      <a:pt x="798" y="1683"/>
                    </a:lnTo>
                    <a:lnTo>
                      <a:pt x="840" y="1637"/>
                    </a:lnTo>
                    <a:lnTo>
                      <a:pt x="889" y="1592"/>
                    </a:lnTo>
                    <a:lnTo>
                      <a:pt x="1009" y="1491"/>
                    </a:lnTo>
                    <a:lnTo>
                      <a:pt x="1040" y="1465"/>
                    </a:lnTo>
                    <a:lnTo>
                      <a:pt x="1072" y="1436"/>
                    </a:lnTo>
                    <a:lnTo>
                      <a:pt x="1102" y="1404"/>
                    </a:lnTo>
                    <a:lnTo>
                      <a:pt x="1133" y="1368"/>
                    </a:lnTo>
                    <a:lnTo>
                      <a:pt x="1162" y="1330"/>
                    </a:lnTo>
                    <a:lnTo>
                      <a:pt x="1190" y="1289"/>
                    </a:lnTo>
                    <a:lnTo>
                      <a:pt x="1215" y="1244"/>
                    </a:lnTo>
                    <a:lnTo>
                      <a:pt x="1237" y="1196"/>
                    </a:lnTo>
                    <a:lnTo>
                      <a:pt x="1254" y="1143"/>
                    </a:lnTo>
                    <a:lnTo>
                      <a:pt x="1268" y="1087"/>
                    </a:lnTo>
                    <a:lnTo>
                      <a:pt x="1276" y="1027"/>
                    </a:lnTo>
                    <a:lnTo>
                      <a:pt x="1280" y="963"/>
                    </a:lnTo>
                    <a:lnTo>
                      <a:pt x="1276" y="901"/>
                    </a:lnTo>
                    <a:lnTo>
                      <a:pt x="1267" y="842"/>
                    </a:lnTo>
                    <a:lnTo>
                      <a:pt x="1253" y="788"/>
                    </a:lnTo>
                    <a:lnTo>
                      <a:pt x="1232" y="740"/>
                    </a:lnTo>
                    <a:lnTo>
                      <a:pt x="1207" y="694"/>
                    </a:lnTo>
                    <a:lnTo>
                      <a:pt x="1177" y="655"/>
                    </a:lnTo>
                    <a:lnTo>
                      <a:pt x="1141" y="621"/>
                    </a:lnTo>
                    <a:lnTo>
                      <a:pt x="1102" y="592"/>
                    </a:lnTo>
                    <a:lnTo>
                      <a:pt x="1060" y="570"/>
                    </a:lnTo>
                    <a:lnTo>
                      <a:pt x="1014" y="553"/>
                    </a:lnTo>
                    <a:lnTo>
                      <a:pt x="965" y="542"/>
                    </a:lnTo>
                    <a:lnTo>
                      <a:pt x="912" y="540"/>
                    </a:lnTo>
                    <a:lnTo>
                      <a:pt x="891" y="540"/>
                    </a:lnTo>
                    <a:lnTo>
                      <a:pt x="868" y="542"/>
                    </a:lnTo>
                    <a:lnTo>
                      <a:pt x="841" y="546"/>
                    </a:lnTo>
                    <a:lnTo>
                      <a:pt x="814" y="553"/>
                    </a:lnTo>
                    <a:lnTo>
                      <a:pt x="785" y="562"/>
                    </a:lnTo>
                    <a:lnTo>
                      <a:pt x="755" y="575"/>
                    </a:lnTo>
                    <a:lnTo>
                      <a:pt x="726" y="592"/>
                    </a:lnTo>
                    <a:lnTo>
                      <a:pt x="696" y="613"/>
                    </a:lnTo>
                    <a:lnTo>
                      <a:pt x="667" y="638"/>
                    </a:lnTo>
                    <a:lnTo>
                      <a:pt x="639" y="668"/>
                    </a:lnTo>
                    <a:lnTo>
                      <a:pt x="612" y="703"/>
                    </a:lnTo>
                    <a:lnTo>
                      <a:pt x="587" y="745"/>
                    </a:lnTo>
                    <a:lnTo>
                      <a:pt x="565" y="792"/>
                    </a:lnTo>
                    <a:lnTo>
                      <a:pt x="546" y="847"/>
                    </a:lnTo>
                    <a:lnTo>
                      <a:pt x="542" y="857"/>
                    </a:lnTo>
                    <a:lnTo>
                      <a:pt x="539" y="867"/>
                    </a:lnTo>
                    <a:lnTo>
                      <a:pt x="0" y="703"/>
                    </a:lnTo>
                    <a:lnTo>
                      <a:pt x="27" y="633"/>
                    </a:lnTo>
                    <a:lnTo>
                      <a:pt x="56" y="569"/>
                    </a:lnTo>
                    <a:lnTo>
                      <a:pt x="86" y="510"/>
                    </a:lnTo>
                    <a:lnTo>
                      <a:pt x="118" y="457"/>
                    </a:lnTo>
                    <a:lnTo>
                      <a:pt x="148" y="410"/>
                    </a:lnTo>
                    <a:lnTo>
                      <a:pt x="178" y="370"/>
                    </a:lnTo>
                    <a:lnTo>
                      <a:pt x="207" y="334"/>
                    </a:lnTo>
                    <a:lnTo>
                      <a:pt x="231" y="304"/>
                    </a:lnTo>
                    <a:lnTo>
                      <a:pt x="255" y="279"/>
                    </a:lnTo>
                    <a:lnTo>
                      <a:pt x="314" y="222"/>
                    </a:lnTo>
                    <a:lnTo>
                      <a:pt x="373" y="173"/>
                    </a:lnTo>
                    <a:lnTo>
                      <a:pt x="432" y="133"/>
                    </a:lnTo>
                    <a:lnTo>
                      <a:pt x="492" y="97"/>
                    </a:lnTo>
                    <a:lnTo>
                      <a:pt x="552" y="70"/>
                    </a:lnTo>
                    <a:lnTo>
                      <a:pt x="612" y="48"/>
                    </a:lnTo>
                    <a:lnTo>
                      <a:pt x="671" y="31"/>
                    </a:lnTo>
                    <a:lnTo>
                      <a:pt x="731" y="17"/>
                    </a:lnTo>
                    <a:lnTo>
                      <a:pt x="789" y="10"/>
                    </a:lnTo>
                    <a:lnTo>
                      <a:pt x="848" y="4"/>
                    </a:lnTo>
                    <a:lnTo>
                      <a:pt x="904" y="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3632741" y="3899045"/>
                <a:ext cx="755157" cy="75515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94" extrusionOk="0">
                    <a:moveTo>
                      <a:pt x="297" y="0"/>
                    </a:moveTo>
                    <a:lnTo>
                      <a:pt x="345" y="4"/>
                    </a:lnTo>
                    <a:lnTo>
                      <a:pt x="391" y="14"/>
                    </a:lnTo>
                    <a:lnTo>
                      <a:pt x="433" y="33"/>
                    </a:lnTo>
                    <a:lnTo>
                      <a:pt x="472" y="58"/>
                    </a:lnTo>
                    <a:lnTo>
                      <a:pt x="507" y="86"/>
                    </a:lnTo>
                    <a:lnTo>
                      <a:pt x="536" y="122"/>
                    </a:lnTo>
                    <a:lnTo>
                      <a:pt x="561" y="161"/>
                    </a:lnTo>
                    <a:lnTo>
                      <a:pt x="579" y="203"/>
                    </a:lnTo>
                    <a:lnTo>
                      <a:pt x="590" y="249"/>
                    </a:lnTo>
                    <a:lnTo>
                      <a:pt x="594" y="297"/>
                    </a:lnTo>
                    <a:lnTo>
                      <a:pt x="590" y="346"/>
                    </a:lnTo>
                    <a:lnTo>
                      <a:pt x="579" y="391"/>
                    </a:lnTo>
                    <a:lnTo>
                      <a:pt x="561" y="433"/>
                    </a:lnTo>
                    <a:lnTo>
                      <a:pt x="536" y="473"/>
                    </a:lnTo>
                    <a:lnTo>
                      <a:pt x="507" y="508"/>
                    </a:lnTo>
                    <a:lnTo>
                      <a:pt x="472" y="537"/>
                    </a:lnTo>
                    <a:lnTo>
                      <a:pt x="433" y="562"/>
                    </a:lnTo>
                    <a:lnTo>
                      <a:pt x="391" y="580"/>
                    </a:lnTo>
                    <a:lnTo>
                      <a:pt x="345" y="590"/>
                    </a:lnTo>
                    <a:lnTo>
                      <a:pt x="297" y="594"/>
                    </a:lnTo>
                    <a:lnTo>
                      <a:pt x="248" y="590"/>
                    </a:lnTo>
                    <a:lnTo>
                      <a:pt x="202" y="580"/>
                    </a:lnTo>
                    <a:lnTo>
                      <a:pt x="161" y="562"/>
                    </a:lnTo>
                    <a:lnTo>
                      <a:pt x="121" y="537"/>
                    </a:lnTo>
                    <a:lnTo>
                      <a:pt x="86" y="508"/>
                    </a:lnTo>
                    <a:lnTo>
                      <a:pt x="57" y="473"/>
                    </a:lnTo>
                    <a:lnTo>
                      <a:pt x="32" y="433"/>
                    </a:lnTo>
                    <a:lnTo>
                      <a:pt x="14" y="391"/>
                    </a:lnTo>
                    <a:lnTo>
                      <a:pt x="3" y="346"/>
                    </a:lnTo>
                    <a:lnTo>
                      <a:pt x="0" y="297"/>
                    </a:lnTo>
                    <a:lnTo>
                      <a:pt x="3" y="249"/>
                    </a:lnTo>
                    <a:lnTo>
                      <a:pt x="14" y="203"/>
                    </a:lnTo>
                    <a:lnTo>
                      <a:pt x="32" y="161"/>
                    </a:lnTo>
                    <a:lnTo>
                      <a:pt x="57" y="122"/>
                    </a:lnTo>
                    <a:lnTo>
                      <a:pt x="86" y="86"/>
                    </a:lnTo>
                    <a:lnTo>
                      <a:pt x="121" y="58"/>
                    </a:lnTo>
                    <a:lnTo>
                      <a:pt x="161" y="33"/>
                    </a:lnTo>
                    <a:lnTo>
                      <a:pt x="202" y="14"/>
                    </a:lnTo>
                    <a:lnTo>
                      <a:pt x="248" y="4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dirty="0"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798763" y="1320834"/>
                <a:ext cx="718289" cy="71956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66" extrusionOk="0">
                    <a:moveTo>
                      <a:pt x="282" y="0"/>
                    </a:moveTo>
                    <a:lnTo>
                      <a:pt x="328" y="3"/>
                    </a:lnTo>
                    <a:lnTo>
                      <a:pt x="371" y="15"/>
                    </a:lnTo>
                    <a:lnTo>
                      <a:pt x="412" y="32"/>
                    </a:lnTo>
                    <a:lnTo>
                      <a:pt x="450" y="54"/>
                    </a:lnTo>
                    <a:lnTo>
                      <a:pt x="483" y="83"/>
                    </a:lnTo>
                    <a:lnTo>
                      <a:pt x="512" y="115"/>
                    </a:lnTo>
                    <a:lnTo>
                      <a:pt x="534" y="152"/>
                    </a:lnTo>
                    <a:lnTo>
                      <a:pt x="551" y="193"/>
                    </a:lnTo>
                    <a:lnTo>
                      <a:pt x="561" y="237"/>
                    </a:lnTo>
                    <a:lnTo>
                      <a:pt x="565" y="283"/>
                    </a:lnTo>
                    <a:lnTo>
                      <a:pt x="561" y="329"/>
                    </a:lnTo>
                    <a:lnTo>
                      <a:pt x="551" y="372"/>
                    </a:lnTo>
                    <a:lnTo>
                      <a:pt x="534" y="413"/>
                    </a:lnTo>
                    <a:lnTo>
                      <a:pt x="512" y="449"/>
                    </a:lnTo>
                    <a:lnTo>
                      <a:pt x="483" y="483"/>
                    </a:lnTo>
                    <a:lnTo>
                      <a:pt x="450" y="511"/>
                    </a:lnTo>
                    <a:lnTo>
                      <a:pt x="412" y="534"/>
                    </a:lnTo>
                    <a:lnTo>
                      <a:pt x="371" y="551"/>
                    </a:lnTo>
                    <a:lnTo>
                      <a:pt x="328" y="562"/>
                    </a:lnTo>
                    <a:lnTo>
                      <a:pt x="282" y="566"/>
                    </a:lnTo>
                    <a:lnTo>
                      <a:pt x="237" y="562"/>
                    </a:lnTo>
                    <a:lnTo>
                      <a:pt x="193" y="551"/>
                    </a:lnTo>
                    <a:lnTo>
                      <a:pt x="153" y="534"/>
                    </a:lnTo>
                    <a:lnTo>
                      <a:pt x="115" y="511"/>
                    </a:lnTo>
                    <a:lnTo>
                      <a:pt x="82" y="483"/>
                    </a:lnTo>
                    <a:lnTo>
                      <a:pt x="55" y="449"/>
                    </a:lnTo>
                    <a:lnTo>
                      <a:pt x="31" y="413"/>
                    </a:lnTo>
                    <a:lnTo>
                      <a:pt x="14" y="372"/>
                    </a:lnTo>
                    <a:lnTo>
                      <a:pt x="4" y="329"/>
                    </a:lnTo>
                    <a:lnTo>
                      <a:pt x="0" y="283"/>
                    </a:lnTo>
                    <a:lnTo>
                      <a:pt x="4" y="237"/>
                    </a:lnTo>
                    <a:lnTo>
                      <a:pt x="14" y="193"/>
                    </a:lnTo>
                    <a:lnTo>
                      <a:pt x="31" y="152"/>
                    </a:lnTo>
                    <a:lnTo>
                      <a:pt x="55" y="115"/>
                    </a:lnTo>
                    <a:lnTo>
                      <a:pt x="82" y="83"/>
                    </a:lnTo>
                    <a:lnTo>
                      <a:pt x="115" y="54"/>
                    </a:lnTo>
                    <a:lnTo>
                      <a:pt x="153" y="32"/>
                    </a:lnTo>
                    <a:lnTo>
                      <a:pt x="193" y="15"/>
                    </a:lnTo>
                    <a:lnTo>
                      <a:pt x="237" y="3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B515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dirty="0"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3646726" y="672468"/>
                <a:ext cx="1620917" cy="3038424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390" extrusionOk="0">
                    <a:moveTo>
                      <a:pt x="375" y="0"/>
                    </a:moveTo>
                    <a:lnTo>
                      <a:pt x="453" y="5"/>
                    </a:lnTo>
                    <a:lnTo>
                      <a:pt x="528" y="15"/>
                    </a:lnTo>
                    <a:lnTo>
                      <a:pt x="600" y="31"/>
                    </a:lnTo>
                    <a:lnTo>
                      <a:pt x="668" y="52"/>
                    </a:lnTo>
                    <a:lnTo>
                      <a:pt x="735" y="78"/>
                    </a:lnTo>
                    <a:lnTo>
                      <a:pt x="799" y="111"/>
                    </a:lnTo>
                    <a:lnTo>
                      <a:pt x="862" y="150"/>
                    </a:lnTo>
                    <a:lnTo>
                      <a:pt x="922" y="196"/>
                    </a:lnTo>
                    <a:lnTo>
                      <a:pt x="981" y="248"/>
                    </a:lnTo>
                    <a:lnTo>
                      <a:pt x="1035" y="305"/>
                    </a:lnTo>
                    <a:lnTo>
                      <a:pt x="1083" y="364"/>
                    </a:lnTo>
                    <a:lnTo>
                      <a:pt x="1124" y="423"/>
                    </a:lnTo>
                    <a:lnTo>
                      <a:pt x="1159" y="484"/>
                    </a:lnTo>
                    <a:lnTo>
                      <a:pt x="1189" y="547"/>
                    </a:lnTo>
                    <a:lnTo>
                      <a:pt x="1214" y="611"/>
                    </a:lnTo>
                    <a:lnTo>
                      <a:pt x="1235" y="674"/>
                    </a:lnTo>
                    <a:lnTo>
                      <a:pt x="1251" y="739"/>
                    </a:lnTo>
                    <a:lnTo>
                      <a:pt x="1261" y="803"/>
                    </a:lnTo>
                    <a:lnTo>
                      <a:pt x="1269" y="868"/>
                    </a:lnTo>
                    <a:lnTo>
                      <a:pt x="1274" y="932"/>
                    </a:lnTo>
                    <a:lnTo>
                      <a:pt x="1275" y="995"/>
                    </a:lnTo>
                    <a:lnTo>
                      <a:pt x="1273" y="1069"/>
                    </a:lnTo>
                    <a:lnTo>
                      <a:pt x="1266" y="1140"/>
                    </a:lnTo>
                    <a:lnTo>
                      <a:pt x="1254" y="1207"/>
                    </a:lnTo>
                    <a:lnTo>
                      <a:pt x="1239" y="1270"/>
                    </a:lnTo>
                    <a:lnTo>
                      <a:pt x="1219" y="1328"/>
                    </a:lnTo>
                    <a:lnTo>
                      <a:pt x="1197" y="1383"/>
                    </a:lnTo>
                    <a:lnTo>
                      <a:pt x="1171" y="1434"/>
                    </a:lnTo>
                    <a:lnTo>
                      <a:pt x="1142" y="1484"/>
                    </a:lnTo>
                    <a:lnTo>
                      <a:pt x="1110" y="1530"/>
                    </a:lnTo>
                    <a:lnTo>
                      <a:pt x="1078" y="1575"/>
                    </a:lnTo>
                    <a:lnTo>
                      <a:pt x="1041" y="1616"/>
                    </a:lnTo>
                    <a:lnTo>
                      <a:pt x="1004" y="1656"/>
                    </a:lnTo>
                    <a:lnTo>
                      <a:pt x="965" y="1695"/>
                    </a:lnTo>
                    <a:lnTo>
                      <a:pt x="925" y="1732"/>
                    </a:lnTo>
                    <a:lnTo>
                      <a:pt x="884" y="1768"/>
                    </a:lnTo>
                    <a:lnTo>
                      <a:pt x="842" y="1804"/>
                    </a:lnTo>
                    <a:lnTo>
                      <a:pt x="800" y="1839"/>
                    </a:lnTo>
                    <a:lnTo>
                      <a:pt x="758" y="1874"/>
                    </a:lnTo>
                    <a:lnTo>
                      <a:pt x="729" y="1901"/>
                    </a:lnTo>
                    <a:lnTo>
                      <a:pt x="699" y="1927"/>
                    </a:lnTo>
                    <a:lnTo>
                      <a:pt x="671" y="1955"/>
                    </a:lnTo>
                    <a:lnTo>
                      <a:pt x="644" y="1984"/>
                    </a:lnTo>
                    <a:lnTo>
                      <a:pt x="618" y="2017"/>
                    </a:lnTo>
                    <a:lnTo>
                      <a:pt x="596" y="2051"/>
                    </a:lnTo>
                    <a:lnTo>
                      <a:pt x="576" y="2088"/>
                    </a:lnTo>
                    <a:lnTo>
                      <a:pt x="559" y="2127"/>
                    </a:lnTo>
                    <a:lnTo>
                      <a:pt x="548" y="2169"/>
                    </a:lnTo>
                    <a:lnTo>
                      <a:pt x="540" y="2215"/>
                    </a:lnTo>
                    <a:lnTo>
                      <a:pt x="537" y="2264"/>
                    </a:lnTo>
                    <a:lnTo>
                      <a:pt x="537" y="2390"/>
                    </a:lnTo>
                    <a:lnTo>
                      <a:pt x="0" y="2390"/>
                    </a:lnTo>
                    <a:lnTo>
                      <a:pt x="0" y="2270"/>
                    </a:lnTo>
                    <a:lnTo>
                      <a:pt x="0" y="2221"/>
                    </a:lnTo>
                    <a:lnTo>
                      <a:pt x="0" y="2173"/>
                    </a:lnTo>
                    <a:lnTo>
                      <a:pt x="2" y="2123"/>
                    </a:lnTo>
                    <a:lnTo>
                      <a:pt x="4" y="2073"/>
                    </a:lnTo>
                    <a:lnTo>
                      <a:pt x="9" y="2024"/>
                    </a:lnTo>
                    <a:lnTo>
                      <a:pt x="17" y="1973"/>
                    </a:lnTo>
                    <a:lnTo>
                      <a:pt x="28" y="1923"/>
                    </a:lnTo>
                    <a:lnTo>
                      <a:pt x="42" y="1873"/>
                    </a:lnTo>
                    <a:lnTo>
                      <a:pt x="62" y="1823"/>
                    </a:lnTo>
                    <a:lnTo>
                      <a:pt x="85" y="1775"/>
                    </a:lnTo>
                    <a:lnTo>
                      <a:pt x="114" y="1728"/>
                    </a:lnTo>
                    <a:lnTo>
                      <a:pt x="148" y="1681"/>
                    </a:lnTo>
                    <a:lnTo>
                      <a:pt x="190" y="1635"/>
                    </a:lnTo>
                    <a:lnTo>
                      <a:pt x="239" y="1590"/>
                    </a:lnTo>
                    <a:lnTo>
                      <a:pt x="359" y="1489"/>
                    </a:lnTo>
                    <a:lnTo>
                      <a:pt x="390" y="1463"/>
                    </a:lnTo>
                    <a:lnTo>
                      <a:pt x="422" y="1434"/>
                    </a:lnTo>
                    <a:lnTo>
                      <a:pt x="452" y="1402"/>
                    </a:lnTo>
                    <a:lnTo>
                      <a:pt x="483" y="1366"/>
                    </a:lnTo>
                    <a:lnTo>
                      <a:pt x="512" y="1328"/>
                    </a:lnTo>
                    <a:lnTo>
                      <a:pt x="540" y="1287"/>
                    </a:lnTo>
                    <a:lnTo>
                      <a:pt x="565" y="1242"/>
                    </a:lnTo>
                    <a:lnTo>
                      <a:pt x="587" y="1194"/>
                    </a:lnTo>
                    <a:lnTo>
                      <a:pt x="604" y="1141"/>
                    </a:lnTo>
                    <a:lnTo>
                      <a:pt x="618" y="1085"/>
                    </a:lnTo>
                    <a:lnTo>
                      <a:pt x="626" y="1025"/>
                    </a:lnTo>
                    <a:lnTo>
                      <a:pt x="630" y="961"/>
                    </a:lnTo>
                    <a:lnTo>
                      <a:pt x="626" y="899"/>
                    </a:lnTo>
                    <a:lnTo>
                      <a:pt x="617" y="841"/>
                    </a:lnTo>
                    <a:lnTo>
                      <a:pt x="603" y="788"/>
                    </a:lnTo>
                    <a:lnTo>
                      <a:pt x="583" y="739"/>
                    </a:lnTo>
                    <a:lnTo>
                      <a:pt x="558" y="695"/>
                    </a:lnTo>
                    <a:lnTo>
                      <a:pt x="528" y="656"/>
                    </a:lnTo>
                    <a:lnTo>
                      <a:pt x="494" y="622"/>
                    </a:lnTo>
                    <a:lnTo>
                      <a:pt x="456" y="593"/>
                    </a:lnTo>
                    <a:lnTo>
                      <a:pt x="414" y="569"/>
                    </a:lnTo>
                    <a:lnTo>
                      <a:pt x="368" y="552"/>
                    </a:lnTo>
                    <a:lnTo>
                      <a:pt x="320" y="54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753515" y="669925"/>
                <a:ext cx="695406" cy="69413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6" extrusionOk="0">
                    <a:moveTo>
                      <a:pt x="274" y="0"/>
                    </a:moveTo>
                    <a:lnTo>
                      <a:pt x="318" y="3"/>
                    </a:lnTo>
                    <a:lnTo>
                      <a:pt x="360" y="13"/>
                    </a:lnTo>
                    <a:lnTo>
                      <a:pt x="399" y="31"/>
                    </a:lnTo>
                    <a:lnTo>
                      <a:pt x="435" y="53"/>
                    </a:lnTo>
                    <a:lnTo>
                      <a:pt x="466" y="80"/>
                    </a:lnTo>
                    <a:lnTo>
                      <a:pt x="494" y="112"/>
                    </a:lnTo>
                    <a:lnTo>
                      <a:pt x="516" y="147"/>
                    </a:lnTo>
                    <a:lnTo>
                      <a:pt x="533" y="186"/>
                    </a:lnTo>
                    <a:lnTo>
                      <a:pt x="543" y="228"/>
                    </a:lnTo>
                    <a:lnTo>
                      <a:pt x="547" y="273"/>
                    </a:lnTo>
                    <a:lnTo>
                      <a:pt x="543" y="317"/>
                    </a:lnTo>
                    <a:lnTo>
                      <a:pt x="533" y="359"/>
                    </a:lnTo>
                    <a:lnTo>
                      <a:pt x="516" y="398"/>
                    </a:lnTo>
                    <a:lnTo>
                      <a:pt x="494" y="435"/>
                    </a:lnTo>
                    <a:lnTo>
                      <a:pt x="466" y="466"/>
                    </a:lnTo>
                    <a:lnTo>
                      <a:pt x="435" y="494"/>
                    </a:lnTo>
                    <a:lnTo>
                      <a:pt x="399" y="516"/>
                    </a:lnTo>
                    <a:lnTo>
                      <a:pt x="360" y="532"/>
                    </a:lnTo>
                    <a:lnTo>
                      <a:pt x="318" y="542"/>
                    </a:lnTo>
                    <a:lnTo>
                      <a:pt x="274" y="546"/>
                    </a:lnTo>
                    <a:lnTo>
                      <a:pt x="229" y="542"/>
                    </a:lnTo>
                    <a:lnTo>
                      <a:pt x="187" y="532"/>
                    </a:lnTo>
                    <a:lnTo>
                      <a:pt x="148" y="516"/>
                    </a:lnTo>
                    <a:lnTo>
                      <a:pt x="113" y="494"/>
                    </a:lnTo>
                    <a:lnTo>
                      <a:pt x="80" y="466"/>
                    </a:lnTo>
                    <a:lnTo>
                      <a:pt x="52" y="435"/>
                    </a:lnTo>
                    <a:lnTo>
                      <a:pt x="30" y="398"/>
                    </a:lnTo>
                    <a:lnTo>
                      <a:pt x="15" y="359"/>
                    </a:lnTo>
                    <a:lnTo>
                      <a:pt x="4" y="317"/>
                    </a:lnTo>
                    <a:lnTo>
                      <a:pt x="0" y="273"/>
                    </a:lnTo>
                    <a:lnTo>
                      <a:pt x="4" y="228"/>
                    </a:lnTo>
                    <a:lnTo>
                      <a:pt x="15" y="186"/>
                    </a:lnTo>
                    <a:lnTo>
                      <a:pt x="30" y="147"/>
                    </a:lnTo>
                    <a:lnTo>
                      <a:pt x="52" y="112"/>
                    </a:lnTo>
                    <a:lnTo>
                      <a:pt x="80" y="80"/>
                    </a:lnTo>
                    <a:lnTo>
                      <a:pt x="113" y="53"/>
                    </a:lnTo>
                    <a:lnTo>
                      <a:pt x="148" y="31"/>
                    </a:lnTo>
                    <a:lnTo>
                      <a:pt x="187" y="13"/>
                    </a:lnTo>
                    <a:lnTo>
                      <a:pt x="229" y="3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C1550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dirty="0"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3646726" y="1759436"/>
                <a:ext cx="1620917" cy="195145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535" extrusionOk="0">
                    <a:moveTo>
                      <a:pt x="1268" y="0"/>
                    </a:moveTo>
                    <a:lnTo>
                      <a:pt x="1274" y="69"/>
                    </a:lnTo>
                    <a:lnTo>
                      <a:pt x="1275" y="140"/>
                    </a:lnTo>
                    <a:lnTo>
                      <a:pt x="1273" y="214"/>
                    </a:lnTo>
                    <a:lnTo>
                      <a:pt x="1266" y="285"/>
                    </a:lnTo>
                    <a:lnTo>
                      <a:pt x="1254" y="352"/>
                    </a:lnTo>
                    <a:lnTo>
                      <a:pt x="1239" y="415"/>
                    </a:lnTo>
                    <a:lnTo>
                      <a:pt x="1219" y="473"/>
                    </a:lnTo>
                    <a:lnTo>
                      <a:pt x="1197" y="528"/>
                    </a:lnTo>
                    <a:lnTo>
                      <a:pt x="1171" y="579"/>
                    </a:lnTo>
                    <a:lnTo>
                      <a:pt x="1142" y="629"/>
                    </a:lnTo>
                    <a:lnTo>
                      <a:pt x="1110" y="675"/>
                    </a:lnTo>
                    <a:lnTo>
                      <a:pt x="1078" y="720"/>
                    </a:lnTo>
                    <a:lnTo>
                      <a:pt x="1041" y="761"/>
                    </a:lnTo>
                    <a:lnTo>
                      <a:pt x="1004" y="801"/>
                    </a:lnTo>
                    <a:lnTo>
                      <a:pt x="965" y="840"/>
                    </a:lnTo>
                    <a:lnTo>
                      <a:pt x="925" y="877"/>
                    </a:lnTo>
                    <a:lnTo>
                      <a:pt x="884" y="913"/>
                    </a:lnTo>
                    <a:lnTo>
                      <a:pt x="842" y="949"/>
                    </a:lnTo>
                    <a:lnTo>
                      <a:pt x="800" y="984"/>
                    </a:lnTo>
                    <a:lnTo>
                      <a:pt x="758" y="1019"/>
                    </a:lnTo>
                    <a:lnTo>
                      <a:pt x="729" y="1046"/>
                    </a:lnTo>
                    <a:lnTo>
                      <a:pt x="699" y="1072"/>
                    </a:lnTo>
                    <a:lnTo>
                      <a:pt x="671" y="1100"/>
                    </a:lnTo>
                    <a:lnTo>
                      <a:pt x="644" y="1129"/>
                    </a:lnTo>
                    <a:lnTo>
                      <a:pt x="618" y="1162"/>
                    </a:lnTo>
                    <a:lnTo>
                      <a:pt x="596" y="1196"/>
                    </a:lnTo>
                    <a:lnTo>
                      <a:pt x="576" y="1233"/>
                    </a:lnTo>
                    <a:lnTo>
                      <a:pt x="559" y="1272"/>
                    </a:lnTo>
                    <a:lnTo>
                      <a:pt x="548" y="1314"/>
                    </a:lnTo>
                    <a:lnTo>
                      <a:pt x="540" y="1360"/>
                    </a:lnTo>
                    <a:lnTo>
                      <a:pt x="537" y="1409"/>
                    </a:lnTo>
                    <a:lnTo>
                      <a:pt x="537" y="1535"/>
                    </a:lnTo>
                    <a:lnTo>
                      <a:pt x="0" y="1535"/>
                    </a:lnTo>
                    <a:lnTo>
                      <a:pt x="0" y="1415"/>
                    </a:lnTo>
                    <a:lnTo>
                      <a:pt x="0" y="1366"/>
                    </a:lnTo>
                    <a:lnTo>
                      <a:pt x="0" y="1318"/>
                    </a:lnTo>
                    <a:lnTo>
                      <a:pt x="2" y="1268"/>
                    </a:lnTo>
                    <a:lnTo>
                      <a:pt x="4" y="1218"/>
                    </a:lnTo>
                    <a:lnTo>
                      <a:pt x="9" y="1169"/>
                    </a:lnTo>
                    <a:lnTo>
                      <a:pt x="17" y="1118"/>
                    </a:lnTo>
                    <a:lnTo>
                      <a:pt x="28" y="1068"/>
                    </a:lnTo>
                    <a:lnTo>
                      <a:pt x="42" y="1018"/>
                    </a:lnTo>
                    <a:lnTo>
                      <a:pt x="62" y="968"/>
                    </a:lnTo>
                    <a:lnTo>
                      <a:pt x="85" y="920"/>
                    </a:lnTo>
                    <a:lnTo>
                      <a:pt x="114" y="873"/>
                    </a:lnTo>
                    <a:lnTo>
                      <a:pt x="148" y="826"/>
                    </a:lnTo>
                    <a:lnTo>
                      <a:pt x="190" y="780"/>
                    </a:lnTo>
                    <a:lnTo>
                      <a:pt x="239" y="735"/>
                    </a:lnTo>
                    <a:lnTo>
                      <a:pt x="359" y="634"/>
                    </a:lnTo>
                    <a:lnTo>
                      <a:pt x="390" y="608"/>
                    </a:lnTo>
                    <a:lnTo>
                      <a:pt x="422" y="579"/>
                    </a:lnTo>
                    <a:lnTo>
                      <a:pt x="452" y="547"/>
                    </a:lnTo>
                    <a:lnTo>
                      <a:pt x="483" y="511"/>
                    </a:lnTo>
                    <a:lnTo>
                      <a:pt x="512" y="473"/>
                    </a:lnTo>
                    <a:lnTo>
                      <a:pt x="540" y="432"/>
                    </a:lnTo>
                    <a:lnTo>
                      <a:pt x="565" y="387"/>
                    </a:lnTo>
                    <a:lnTo>
                      <a:pt x="587" y="339"/>
                    </a:lnTo>
                    <a:lnTo>
                      <a:pt x="604" y="286"/>
                    </a:lnTo>
                    <a:lnTo>
                      <a:pt x="618" y="230"/>
                    </a:lnTo>
                    <a:lnTo>
                      <a:pt x="626" y="170"/>
                    </a:lnTo>
                    <a:lnTo>
                      <a:pt x="630" y="106"/>
                    </a:lnTo>
                    <a:lnTo>
                      <a:pt x="627" y="53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4442564" y="1395842"/>
                <a:ext cx="819994" cy="818722"/>
              </a:xfrm>
              <a:custGeom>
                <a:avLst/>
                <a:gdLst/>
                <a:ahLst/>
                <a:cxnLst/>
                <a:rect l="l" t="t" r="r" b="b"/>
                <a:pathLst>
                  <a:path w="645" h="644" extrusionOk="0">
                    <a:moveTo>
                      <a:pt x="322" y="0"/>
                    </a:moveTo>
                    <a:lnTo>
                      <a:pt x="371" y="3"/>
                    </a:lnTo>
                    <a:lnTo>
                      <a:pt x="416" y="13"/>
                    </a:lnTo>
                    <a:lnTo>
                      <a:pt x="458" y="30"/>
                    </a:lnTo>
                    <a:lnTo>
                      <a:pt x="498" y="51"/>
                    </a:lnTo>
                    <a:lnTo>
                      <a:pt x="534" y="79"/>
                    </a:lnTo>
                    <a:lnTo>
                      <a:pt x="566" y="110"/>
                    </a:lnTo>
                    <a:lnTo>
                      <a:pt x="593" y="147"/>
                    </a:lnTo>
                    <a:lnTo>
                      <a:pt x="615" y="186"/>
                    </a:lnTo>
                    <a:lnTo>
                      <a:pt x="631" y="229"/>
                    </a:lnTo>
                    <a:lnTo>
                      <a:pt x="642" y="275"/>
                    </a:lnTo>
                    <a:lnTo>
                      <a:pt x="645" y="322"/>
                    </a:lnTo>
                    <a:lnTo>
                      <a:pt x="642" y="369"/>
                    </a:lnTo>
                    <a:lnTo>
                      <a:pt x="631" y="415"/>
                    </a:lnTo>
                    <a:lnTo>
                      <a:pt x="615" y="458"/>
                    </a:lnTo>
                    <a:lnTo>
                      <a:pt x="593" y="498"/>
                    </a:lnTo>
                    <a:lnTo>
                      <a:pt x="566" y="533"/>
                    </a:lnTo>
                    <a:lnTo>
                      <a:pt x="534" y="566"/>
                    </a:lnTo>
                    <a:lnTo>
                      <a:pt x="498" y="592"/>
                    </a:lnTo>
                    <a:lnTo>
                      <a:pt x="458" y="614"/>
                    </a:lnTo>
                    <a:lnTo>
                      <a:pt x="416" y="631"/>
                    </a:lnTo>
                    <a:lnTo>
                      <a:pt x="371" y="640"/>
                    </a:lnTo>
                    <a:lnTo>
                      <a:pt x="322" y="644"/>
                    </a:lnTo>
                    <a:lnTo>
                      <a:pt x="275" y="640"/>
                    </a:lnTo>
                    <a:lnTo>
                      <a:pt x="229" y="631"/>
                    </a:lnTo>
                    <a:lnTo>
                      <a:pt x="187" y="614"/>
                    </a:lnTo>
                    <a:lnTo>
                      <a:pt x="147" y="592"/>
                    </a:lnTo>
                    <a:lnTo>
                      <a:pt x="111" y="566"/>
                    </a:lnTo>
                    <a:lnTo>
                      <a:pt x="80" y="533"/>
                    </a:lnTo>
                    <a:lnTo>
                      <a:pt x="52" y="498"/>
                    </a:lnTo>
                    <a:lnTo>
                      <a:pt x="30" y="458"/>
                    </a:lnTo>
                    <a:lnTo>
                      <a:pt x="14" y="415"/>
                    </a:lnTo>
                    <a:lnTo>
                      <a:pt x="4" y="369"/>
                    </a:lnTo>
                    <a:lnTo>
                      <a:pt x="0" y="322"/>
                    </a:lnTo>
                    <a:lnTo>
                      <a:pt x="4" y="275"/>
                    </a:lnTo>
                    <a:lnTo>
                      <a:pt x="14" y="229"/>
                    </a:lnTo>
                    <a:lnTo>
                      <a:pt x="30" y="186"/>
                    </a:lnTo>
                    <a:lnTo>
                      <a:pt x="52" y="147"/>
                    </a:lnTo>
                    <a:lnTo>
                      <a:pt x="80" y="110"/>
                    </a:lnTo>
                    <a:lnTo>
                      <a:pt x="111" y="79"/>
                    </a:lnTo>
                    <a:lnTo>
                      <a:pt x="147" y="51"/>
                    </a:lnTo>
                    <a:lnTo>
                      <a:pt x="187" y="30"/>
                    </a:lnTo>
                    <a:lnTo>
                      <a:pt x="229" y="13"/>
                    </a:lnTo>
                    <a:lnTo>
                      <a:pt x="275" y="3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CD98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dirty="0"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646726" y="2589599"/>
                <a:ext cx="905171" cy="112129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82" extrusionOk="0">
                    <a:moveTo>
                      <a:pt x="338" y="0"/>
                    </a:moveTo>
                    <a:lnTo>
                      <a:pt x="712" y="407"/>
                    </a:lnTo>
                    <a:lnTo>
                      <a:pt x="682" y="436"/>
                    </a:lnTo>
                    <a:lnTo>
                      <a:pt x="652" y="467"/>
                    </a:lnTo>
                    <a:lnTo>
                      <a:pt x="626" y="500"/>
                    </a:lnTo>
                    <a:lnTo>
                      <a:pt x="601" y="534"/>
                    </a:lnTo>
                    <a:lnTo>
                      <a:pt x="579" y="572"/>
                    </a:lnTo>
                    <a:lnTo>
                      <a:pt x="562" y="614"/>
                    </a:lnTo>
                    <a:lnTo>
                      <a:pt x="549" y="657"/>
                    </a:lnTo>
                    <a:lnTo>
                      <a:pt x="540" y="705"/>
                    </a:lnTo>
                    <a:lnTo>
                      <a:pt x="537" y="756"/>
                    </a:lnTo>
                    <a:lnTo>
                      <a:pt x="537" y="882"/>
                    </a:lnTo>
                    <a:lnTo>
                      <a:pt x="0" y="882"/>
                    </a:lnTo>
                    <a:lnTo>
                      <a:pt x="0" y="762"/>
                    </a:lnTo>
                    <a:lnTo>
                      <a:pt x="0" y="713"/>
                    </a:lnTo>
                    <a:lnTo>
                      <a:pt x="0" y="665"/>
                    </a:lnTo>
                    <a:lnTo>
                      <a:pt x="2" y="615"/>
                    </a:lnTo>
                    <a:lnTo>
                      <a:pt x="4" y="565"/>
                    </a:lnTo>
                    <a:lnTo>
                      <a:pt x="9" y="516"/>
                    </a:lnTo>
                    <a:lnTo>
                      <a:pt x="17" y="465"/>
                    </a:lnTo>
                    <a:lnTo>
                      <a:pt x="28" y="415"/>
                    </a:lnTo>
                    <a:lnTo>
                      <a:pt x="42" y="365"/>
                    </a:lnTo>
                    <a:lnTo>
                      <a:pt x="62" y="315"/>
                    </a:lnTo>
                    <a:lnTo>
                      <a:pt x="85" y="267"/>
                    </a:lnTo>
                    <a:lnTo>
                      <a:pt x="114" y="220"/>
                    </a:lnTo>
                    <a:lnTo>
                      <a:pt x="148" y="173"/>
                    </a:lnTo>
                    <a:lnTo>
                      <a:pt x="190" y="127"/>
                    </a:lnTo>
                    <a:lnTo>
                      <a:pt x="239" y="8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959467" y="2494251"/>
                <a:ext cx="709390" cy="70938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58" extrusionOk="0">
                    <a:moveTo>
                      <a:pt x="279" y="0"/>
                    </a:moveTo>
                    <a:lnTo>
                      <a:pt x="324" y="4"/>
                    </a:lnTo>
                    <a:lnTo>
                      <a:pt x="367" y="15"/>
                    </a:lnTo>
                    <a:lnTo>
                      <a:pt x="408" y="32"/>
                    </a:lnTo>
                    <a:lnTo>
                      <a:pt x="443" y="54"/>
                    </a:lnTo>
                    <a:lnTo>
                      <a:pt x="476" y="83"/>
                    </a:lnTo>
                    <a:lnTo>
                      <a:pt x="503" y="114"/>
                    </a:lnTo>
                    <a:lnTo>
                      <a:pt x="527" y="151"/>
                    </a:lnTo>
                    <a:lnTo>
                      <a:pt x="544" y="191"/>
                    </a:lnTo>
                    <a:lnTo>
                      <a:pt x="554" y="234"/>
                    </a:lnTo>
                    <a:lnTo>
                      <a:pt x="558" y="279"/>
                    </a:lnTo>
                    <a:lnTo>
                      <a:pt x="554" y="325"/>
                    </a:lnTo>
                    <a:lnTo>
                      <a:pt x="544" y="367"/>
                    </a:lnTo>
                    <a:lnTo>
                      <a:pt x="527" y="407"/>
                    </a:lnTo>
                    <a:lnTo>
                      <a:pt x="503" y="444"/>
                    </a:lnTo>
                    <a:lnTo>
                      <a:pt x="476" y="477"/>
                    </a:lnTo>
                    <a:lnTo>
                      <a:pt x="443" y="504"/>
                    </a:lnTo>
                    <a:lnTo>
                      <a:pt x="408" y="526"/>
                    </a:lnTo>
                    <a:lnTo>
                      <a:pt x="367" y="543"/>
                    </a:lnTo>
                    <a:lnTo>
                      <a:pt x="324" y="554"/>
                    </a:lnTo>
                    <a:lnTo>
                      <a:pt x="279" y="558"/>
                    </a:lnTo>
                    <a:lnTo>
                      <a:pt x="233" y="554"/>
                    </a:lnTo>
                    <a:lnTo>
                      <a:pt x="190" y="543"/>
                    </a:lnTo>
                    <a:lnTo>
                      <a:pt x="151" y="526"/>
                    </a:lnTo>
                    <a:lnTo>
                      <a:pt x="114" y="504"/>
                    </a:lnTo>
                    <a:lnTo>
                      <a:pt x="82" y="477"/>
                    </a:lnTo>
                    <a:lnTo>
                      <a:pt x="54" y="444"/>
                    </a:lnTo>
                    <a:lnTo>
                      <a:pt x="32" y="407"/>
                    </a:lnTo>
                    <a:lnTo>
                      <a:pt x="15" y="367"/>
                    </a:lnTo>
                    <a:lnTo>
                      <a:pt x="4" y="325"/>
                    </a:lnTo>
                    <a:lnTo>
                      <a:pt x="0" y="279"/>
                    </a:lnTo>
                    <a:lnTo>
                      <a:pt x="4" y="234"/>
                    </a:lnTo>
                    <a:lnTo>
                      <a:pt x="15" y="191"/>
                    </a:lnTo>
                    <a:lnTo>
                      <a:pt x="32" y="151"/>
                    </a:lnTo>
                    <a:lnTo>
                      <a:pt x="54" y="114"/>
                    </a:lnTo>
                    <a:lnTo>
                      <a:pt x="82" y="83"/>
                    </a:lnTo>
                    <a:lnTo>
                      <a:pt x="114" y="54"/>
                    </a:lnTo>
                    <a:lnTo>
                      <a:pt x="151" y="32"/>
                    </a:lnTo>
                    <a:lnTo>
                      <a:pt x="190" y="15"/>
                    </a:lnTo>
                    <a:lnTo>
                      <a:pt x="233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169F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dirty="0"/>
              </a:p>
            </p:txBody>
          </p:sp>
        </p:grpSp>
        <p:sp>
          <p:nvSpPr>
            <p:cNvPr id="191" name="Google Shape;191;p7"/>
            <p:cNvSpPr txBox="1"/>
            <p:nvPr/>
          </p:nvSpPr>
          <p:spPr>
            <a:xfrm>
              <a:off x="1791956" y="1775814"/>
              <a:ext cx="1582554" cy="1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/>
                </a:rPr>
                <a:t>verything about it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1676997" y="1537610"/>
              <a:ext cx="1535146" cy="1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Frontend Development</a:t>
              </a:r>
              <a:endParaRPr/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5858199" y="784749"/>
              <a:ext cx="1582554" cy="455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/>
                </a:rPr>
                <a:t>Linking the auction contract with the lease agreement and deposit contract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4" name="Google Shape;194;p7"/>
            <p:cNvSpPr txBox="1"/>
            <p:nvPr/>
          </p:nvSpPr>
          <p:spPr>
            <a:xfrm>
              <a:off x="5822964" y="508917"/>
              <a:ext cx="1473002" cy="1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Connecting Contracts</a:t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5847655" y="1878060"/>
              <a:ext cx="1582554" cy="303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Condensing contracts to eliminate </a:t>
              </a: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/>
                </a:rPr>
                <a:t>redundancy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5818026" y="1604615"/>
              <a:ext cx="1456206" cy="1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Simplifying Contracts</a:t>
              </a:r>
              <a:endParaRPr dirty="0"/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5847655" y="2930700"/>
              <a:ext cx="1582554" cy="1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/>
                </a:rPr>
                <a:t>Integers &amp; Floats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8" name="Google Shape;198;p7"/>
            <p:cNvSpPr txBox="1"/>
            <p:nvPr/>
          </p:nvSpPr>
          <p:spPr>
            <a:xfrm>
              <a:off x="5847655" y="2607030"/>
              <a:ext cx="1071579" cy="1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General Solidity</a:t>
              </a:r>
              <a:endParaRPr/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2168091" y="4134357"/>
              <a:ext cx="1902800" cy="303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/>
                </a:rPr>
                <a:t>Developing a better understanding of the legal implications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0" name="Google Shape;200;p7"/>
            <p:cNvSpPr txBox="1"/>
            <p:nvPr/>
          </p:nvSpPr>
          <p:spPr>
            <a:xfrm>
              <a:off x="2168091" y="3911697"/>
              <a:ext cx="1160598" cy="177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Legal Framework</a:t>
              </a:r>
              <a:endParaRPr/>
            </a:p>
          </p:txBody>
        </p:sp>
        <p:cxnSp>
          <p:nvCxnSpPr>
            <p:cNvPr id="201" name="Google Shape;201;p7"/>
            <p:cNvCxnSpPr>
              <a:cxnSpLocks/>
            </p:cNvCxnSpPr>
            <p:nvPr/>
          </p:nvCxnSpPr>
          <p:spPr>
            <a:xfrm>
              <a:off x="1511289" y="1732084"/>
              <a:ext cx="173736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202" name="Google Shape;202;p7"/>
            <p:cNvCxnSpPr>
              <a:cxnSpLocks/>
            </p:cNvCxnSpPr>
            <p:nvPr/>
          </p:nvCxnSpPr>
          <p:spPr>
            <a:xfrm flipH="1">
              <a:off x="4900464" y="729841"/>
              <a:ext cx="2491029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203" name="Google Shape;203;p7"/>
            <p:cNvCxnSpPr>
              <a:cxnSpLocks/>
            </p:cNvCxnSpPr>
            <p:nvPr/>
          </p:nvCxnSpPr>
          <p:spPr>
            <a:xfrm flipH="1">
              <a:off x="5700707" y="1813985"/>
              <a:ext cx="1676654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204" name="Google Shape;204;p7"/>
            <p:cNvCxnSpPr>
              <a:cxnSpLocks/>
            </p:cNvCxnSpPr>
            <p:nvPr/>
          </p:nvCxnSpPr>
          <p:spPr>
            <a:xfrm flipH="1">
              <a:off x="5107006" y="2823634"/>
              <a:ext cx="2249409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lg" len="lg"/>
              <a:tailEnd type="none" w="sm" len="sm"/>
            </a:ln>
          </p:spPr>
        </p:cxnSp>
        <p:cxnSp>
          <p:nvCxnSpPr>
            <p:cNvPr id="205" name="Google Shape;205;p7"/>
            <p:cNvCxnSpPr/>
            <p:nvPr/>
          </p:nvCxnSpPr>
          <p:spPr>
            <a:xfrm>
              <a:off x="1968142" y="4115819"/>
              <a:ext cx="228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oval" w="lg" len="lg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>
            <a:off x="0" y="1114338"/>
            <a:ext cx="9144000" cy="230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267744" y="2265660"/>
            <a:ext cx="4608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597cccff_0_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Our</a:t>
            </a:r>
            <a:r>
              <a:rPr lang="en-US" dirty="0">
                <a:solidFill>
                  <a:schemeClr val="accent5"/>
                </a:solidFill>
              </a:rPr>
              <a:t> Resources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18" name="Google Shape;218;g88597cccff_0_81"/>
          <p:cNvGrpSpPr/>
          <p:nvPr/>
        </p:nvGrpSpPr>
        <p:grpSpPr>
          <a:xfrm>
            <a:off x="682620" y="445061"/>
            <a:ext cx="2620975" cy="4155111"/>
            <a:chOff x="842162" y="747208"/>
            <a:chExt cx="2620975" cy="4155111"/>
          </a:xfrm>
        </p:grpSpPr>
        <p:sp>
          <p:nvSpPr>
            <p:cNvPr id="219" name="Google Shape;219;g88597cccff_0_81"/>
            <p:cNvSpPr/>
            <p:nvPr/>
          </p:nvSpPr>
          <p:spPr>
            <a:xfrm rot="-1407298" flipH="1">
              <a:off x="2241435" y="1112481"/>
              <a:ext cx="501223" cy="50794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88597cccff_0_81"/>
            <p:cNvSpPr/>
            <p:nvPr/>
          </p:nvSpPr>
          <p:spPr>
            <a:xfrm rot="1695130">
              <a:off x="3103966" y="1674663"/>
              <a:ext cx="237069" cy="371447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88597cccff_0_81"/>
            <p:cNvSpPr/>
            <p:nvPr/>
          </p:nvSpPr>
          <p:spPr>
            <a:xfrm rot="-1801016">
              <a:off x="2300335" y="1258674"/>
              <a:ext cx="866444" cy="795139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88597cccff_0_81"/>
            <p:cNvSpPr/>
            <p:nvPr/>
          </p:nvSpPr>
          <p:spPr>
            <a:xfrm rot="-857490">
              <a:off x="2090032" y="1672488"/>
              <a:ext cx="237069" cy="371447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88597cccff_0_81"/>
            <p:cNvSpPr/>
            <p:nvPr/>
          </p:nvSpPr>
          <p:spPr>
            <a:xfrm rot="1666479" flipH="1">
              <a:off x="1115511" y="888475"/>
              <a:ext cx="784243" cy="719704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88597cccff_0_81"/>
            <p:cNvSpPr/>
            <p:nvPr/>
          </p:nvSpPr>
          <p:spPr>
            <a:xfrm>
              <a:off x="842162" y="1859749"/>
              <a:ext cx="991329" cy="1113788"/>
            </a:xfrm>
            <a:custGeom>
              <a:avLst/>
              <a:gdLst/>
              <a:ahLst/>
              <a:cxnLst/>
              <a:rect l="l" t="t" r="r" b="b"/>
              <a:pathLst>
                <a:path w="164" h="151" extrusionOk="0">
                  <a:moveTo>
                    <a:pt x="105" y="85"/>
                  </a:moveTo>
                  <a:cubicBezTo>
                    <a:pt x="105" y="85"/>
                    <a:pt x="156" y="110"/>
                    <a:pt x="149" y="140"/>
                  </a:cubicBezTo>
                  <a:cubicBezTo>
                    <a:pt x="134" y="131"/>
                    <a:pt x="88" y="151"/>
                    <a:pt x="60" y="126"/>
                  </a:cubicBezTo>
                  <a:cubicBezTo>
                    <a:pt x="0" y="69"/>
                    <a:pt x="33" y="0"/>
                    <a:pt x="33" y="0"/>
                  </a:cubicBezTo>
                  <a:cubicBezTo>
                    <a:pt x="39" y="49"/>
                    <a:pt x="90" y="22"/>
                    <a:pt x="126" y="54"/>
                  </a:cubicBezTo>
                  <a:cubicBezTo>
                    <a:pt x="159" y="83"/>
                    <a:pt x="162" y="111"/>
                    <a:pt x="164" y="127"/>
                  </a:cubicBezTo>
                  <a:cubicBezTo>
                    <a:pt x="162" y="121"/>
                    <a:pt x="142" y="91"/>
                    <a:pt x="105" y="85"/>
                  </a:cubicBez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88597cccff_0_81"/>
            <p:cNvSpPr/>
            <p:nvPr/>
          </p:nvSpPr>
          <p:spPr>
            <a:xfrm>
              <a:off x="2494965" y="1888719"/>
              <a:ext cx="968172" cy="888496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226" name="Google Shape;226;g88597cccff_0_81"/>
            <p:cNvSpPr/>
            <p:nvPr/>
          </p:nvSpPr>
          <p:spPr>
            <a:xfrm>
              <a:off x="2373944" y="2297550"/>
              <a:ext cx="888596" cy="738727"/>
            </a:xfrm>
            <a:custGeom>
              <a:avLst/>
              <a:gdLst/>
              <a:ahLst/>
              <a:cxnLst/>
              <a:rect l="l" t="t" r="r" b="b"/>
              <a:pathLst>
                <a:path w="226" h="154" extrusionOk="0">
                  <a:moveTo>
                    <a:pt x="129" y="12"/>
                  </a:moveTo>
                  <a:cubicBezTo>
                    <a:pt x="55" y="28"/>
                    <a:pt x="4" y="90"/>
                    <a:pt x="7" y="154"/>
                  </a:cubicBezTo>
                  <a:cubicBezTo>
                    <a:pt x="4" y="151"/>
                    <a:pt x="3" y="145"/>
                    <a:pt x="0" y="142"/>
                  </a:cubicBezTo>
                  <a:cubicBezTo>
                    <a:pt x="0" y="80"/>
                    <a:pt x="48" y="24"/>
                    <a:pt x="120" y="8"/>
                  </a:cubicBezTo>
                  <a:cubicBezTo>
                    <a:pt x="157" y="0"/>
                    <a:pt x="195" y="5"/>
                    <a:pt x="226" y="19"/>
                  </a:cubicBezTo>
                  <a:cubicBezTo>
                    <a:pt x="197" y="8"/>
                    <a:pt x="163" y="5"/>
                    <a:pt x="129" y="12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88597cccff_0_81"/>
            <p:cNvSpPr/>
            <p:nvPr/>
          </p:nvSpPr>
          <p:spPr>
            <a:xfrm>
              <a:off x="1916383" y="1601325"/>
              <a:ext cx="82892" cy="671604"/>
            </a:xfrm>
            <a:custGeom>
              <a:avLst/>
              <a:gdLst/>
              <a:ahLst/>
              <a:cxnLst/>
              <a:rect l="l" t="t" r="r" b="b"/>
              <a:pathLst>
                <a:path w="21" h="81" extrusionOk="0">
                  <a:moveTo>
                    <a:pt x="12" y="80"/>
                  </a:moveTo>
                  <a:cubicBezTo>
                    <a:pt x="9" y="81"/>
                    <a:pt x="6" y="81"/>
                    <a:pt x="3" y="81"/>
                  </a:cubicBezTo>
                  <a:cubicBezTo>
                    <a:pt x="3" y="55"/>
                    <a:pt x="3" y="36"/>
                    <a:pt x="3" y="3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9" y="0"/>
                    <a:pt x="21" y="3"/>
                    <a:pt x="14" y="28"/>
                  </a:cubicBezTo>
                  <a:cubicBezTo>
                    <a:pt x="13" y="33"/>
                    <a:pt x="12" y="52"/>
                    <a:pt x="12" y="8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88597cccff_0_81"/>
            <p:cNvSpPr/>
            <p:nvPr/>
          </p:nvSpPr>
          <p:spPr>
            <a:xfrm>
              <a:off x="1664393" y="2839957"/>
              <a:ext cx="117705" cy="1424831"/>
            </a:xfrm>
            <a:custGeom>
              <a:avLst/>
              <a:gdLst/>
              <a:ahLst/>
              <a:cxnLst/>
              <a:rect l="l" t="t" r="r" b="b"/>
              <a:pathLst>
                <a:path w="30" h="297" extrusionOk="0">
                  <a:moveTo>
                    <a:pt x="21" y="297"/>
                  </a:moveTo>
                  <a:cubicBezTo>
                    <a:pt x="25" y="297"/>
                    <a:pt x="29" y="294"/>
                    <a:pt x="29" y="29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5" y="2"/>
                    <a:pt x="21" y="2"/>
                  </a:cubicBezTo>
                  <a:cubicBezTo>
                    <a:pt x="17" y="2"/>
                    <a:pt x="0" y="0"/>
                    <a:pt x="22" y="7"/>
                  </a:cubicBezTo>
                  <a:cubicBezTo>
                    <a:pt x="30" y="9"/>
                    <a:pt x="14" y="290"/>
                    <a:pt x="14" y="290"/>
                  </a:cubicBezTo>
                  <a:cubicBezTo>
                    <a:pt x="14" y="294"/>
                    <a:pt x="17" y="297"/>
                    <a:pt x="21" y="297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88597cccff_0_81"/>
            <p:cNvSpPr/>
            <p:nvPr/>
          </p:nvSpPr>
          <p:spPr>
            <a:xfrm>
              <a:off x="2543042" y="3113184"/>
              <a:ext cx="101127" cy="1151604"/>
            </a:xfrm>
            <a:custGeom>
              <a:avLst/>
              <a:gdLst/>
              <a:ahLst/>
              <a:cxnLst/>
              <a:rect l="l" t="t" r="r" b="b"/>
              <a:pathLst>
                <a:path w="26" h="240" extrusionOk="0">
                  <a:moveTo>
                    <a:pt x="8" y="240"/>
                  </a:moveTo>
                  <a:cubicBezTo>
                    <a:pt x="12" y="240"/>
                    <a:pt x="16" y="237"/>
                    <a:pt x="16" y="233"/>
                  </a:cubicBezTo>
                  <a:cubicBezTo>
                    <a:pt x="16" y="233"/>
                    <a:pt x="8" y="68"/>
                    <a:pt x="17" y="34"/>
                  </a:cubicBezTo>
                  <a:cubicBezTo>
                    <a:pt x="26" y="0"/>
                    <a:pt x="15" y="30"/>
                    <a:pt x="12" y="33"/>
                  </a:cubicBezTo>
                  <a:cubicBezTo>
                    <a:pt x="0" y="53"/>
                    <a:pt x="1" y="233"/>
                    <a:pt x="1" y="233"/>
                  </a:cubicBezTo>
                  <a:cubicBezTo>
                    <a:pt x="1" y="237"/>
                    <a:pt x="4" y="240"/>
                    <a:pt x="8" y="24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88597cccff_0_81"/>
            <p:cNvSpPr/>
            <p:nvPr/>
          </p:nvSpPr>
          <p:spPr>
            <a:xfrm>
              <a:off x="2349075" y="2791384"/>
              <a:ext cx="79576" cy="1260895"/>
            </a:xfrm>
            <a:custGeom>
              <a:avLst/>
              <a:gdLst/>
              <a:ahLst/>
              <a:cxnLst/>
              <a:rect l="l" t="t" r="r" b="b"/>
              <a:pathLst>
                <a:path w="20" h="263" extrusionOk="0">
                  <a:moveTo>
                    <a:pt x="9" y="263"/>
                  </a:moveTo>
                  <a:cubicBezTo>
                    <a:pt x="13" y="263"/>
                    <a:pt x="17" y="260"/>
                    <a:pt x="17" y="256"/>
                  </a:cubicBezTo>
                  <a:cubicBezTo>
                    <a:pt x="17" y="256"/>
                    <a:pt x="8" y="67"/>
                    <a:pt x="17" y="19"/>
                  </a:cubicBezTo>
                  <a:cubicBezTo>
                    <a:pt x="20" y="0"/>
                    <a:pt x="12" y="9"/>
                    <a:pt x="9" y="12"/>
                  </a:cubicBezTo>
                  <a:cubicBezTo>
                    <a:pt x="0" y="22"/>
                    <a:pt x="2" y="256"/>
                    <a:pt x="2" y="256"/>
                  </a:cubicBezTo>
                  <a:cubicBezTo>
                    <a:pt x="2" y="260"/>
                    <a:pt x="5" y="263"/>
                    <a:pt x="9" y="263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88597cccff_0_81"/>
            <p:cNvSpPr/>
            <p:nvPr/>
          </p:nvSpPr>
          <p:spPr>
            <a:xfrm>
              <a:off x="1715785" y="3967274"/>
              <a:ext cx="890254" cy="935045"/>
            </a:xfrm>
            <a:custGeom>
              <a:avLst/>
              <a:gdLst/>
              <a:ahLst/>
              <a:cxnLst/>
              <a:rect l="l" t="t" r="r" b="b"/>
              <a:pathLst>
                <a:path w="226" h="195" extrusionOk="0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88597cccff_0_81"/>
            <p:cNvSpPr/>
            <p:nvPr/>
          </p:nvSpPr>
          <p:spPr>
            <a:xfrm>
              <a:off x="1908094" y="2501757"/>
              <a:ext cx="59682" cy="1550523"/>
            </a:xfrm>
            <a:custGeom>
              <a:avLst/>
              <a:gdLst/>
              <a:ahLst/>
              <a:cxnLst/>
              <a:rect l="l" t="t" r="r" b="b"/>
              <a:pathLst>
                <a:path w="15" h="300" extrusionOk="0">
                  <a:moveTo>
                    <a:pt x="13" y="4"/>
                  </a:moveTo>
                  <a:cubicBezTo>
                    <a:pt x="13" y="137"/>
                    <a:pt x="15" y="293"/>
                    <a:pt x="15" y="293"/>
                  </a:cubicBezTo>
                  <a:cubicBezTo>
                    <a:pt x="15" y="297"/>
                    <a:pt x="11" y="300"/>
                    <a:pt x="7" y="300"/>
                  </a:cubicBezTo>
                  <a:cubicBezTo>
                    <a:pt x="3" y="300"/>
                    <a:pt x="0" y="297"/>
                    <a:pt x="0" y="293"/>
                  </a:cubicBezTo>
                  <a:cubicBezTo>
                    <a:pt x="0" y="293"/>
                    <a:pt x="3" y="134"/>
                    <a:pt x="4" y="0"/>
                  </a:cubicBezTo>
                  <a:cubicBezTo>
                    <a:pt x="7" y="2"/>
                    <a:pt x="10" y="3"/>
                    <a:pt x="13" y="4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88597cccff_0_81"/>
            <p:cNvSpPr/>
            <p:nvPr/>
          </p:nvSpPr>
          <p:spPr>
            <a:xfrm>
              <a:off x="1887909" y="2191996"/>
              <a:ext cx="595450" cy="60343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88597cccff_0_81"/>
            <p:cNvSpPr/>
            <p:nvPr/>
          </p:nvSpPr>
          <p:spPr>
            <a:xfrm>
              <a:off x="1448242" y="1660414"/>
              <a:ext cx="306698" cy="499906"/>
            </a:xfrm>
            <a:custGeom>
              <a:avLst/>
              <a:gdLst/>
              <a:ahLst/>
              <a:cxnLst/>
              <a:rect l="l" t="t" r="r" b="b"/>
              <a:pathLst>
                <a:path w="78" h="104" extrusionOk="0">
                  <a:moveTo>
                    <a:pt x="23" y="85"/>
                  </a:moveTo>
                  <a:cubicBezTo>
                    <a:pt x="23" y="85"/>
                    <a:pt x="0" y="66"/>
                    <a:pt x="18" y="31"/>
                  </a:cubicBezTo>
                  <a:cubicBezTo>
                    <a:pt x="31" y="5"/>
                    <a:pt x="45" y="0"/>
                    <a:pt x="45" y="0"/>
                  </a:cubicBezTo>
                  <a:cubicBezTo>
                    <a:pt x="45" y="0"/>
                    <a:pt x="40" y="8"/>
                    <a:pt x="57" y="17"/>
                  </a:cubicBezTo>
                  <a:cubicBezTo>
                    <a:pt x="67" y="22"/>
                    <a:pt x="78" y="40"/>
                    <a:pt x="75" y="57"/>
                  </a:cubicBezTo>
                  <a:cubicBezTo>
                    <a:pt x="71" y="75"/>
                    <a:pt x="70" y="79"/>
                    <a:pt x="70" y="7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66" y="96"/>
                    <a:pt x="73" y="104"/>
                  </a:cubicBezTo>
                  <a:cubicBezTo>
                    <a:pt x="69" y="101"/>
                    <a:pt x="66" y="98"/>
                    <a:pt x="62" y="95"/>
                  </a:cubicBezTo>
                  <a:cubicBezTo>
                    <a:pt x="41" y="76"/>
                    <a:pt x="31" y="51"/>
                    <a:pt x="33" y="30"/>
                  </a:cubicBezTo>
                  <a:cubicBezTo>
                    <a:pt x="27" y="50"/>
                    <a:pt x="29" y="77"/>
                    <a:pt x="57" y="104"/>
                  </a:cubicBezTo>
                  <a:cubicBezTo>
                    <a:pt x="48" y="104"/>
                    <a:pt x="31" y="101"/>
                    <a:pt x="19" y="85"/>
                  </a:cubicBezTo>
                  <a:lnTo>
                    <a:pt x="23" y="85"/>
                  </a:lnTo>
                  <a:close/>
                </a:path>
              </a:pathLst>
            </a:custGeom>
            <a:solidFill>
              <a:srgbClr val="F4BD2C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88597cccff_0_81"/>
            <p:cNvSpPr/>
            <p:nvPr/>
          </p:nvSpPr>
          <p:spPr>
            <a:xfrm>
              <a:off x="2554647" y="2959368"/>
              <a:ext cx="366379" cy="427045"/>
            </a:xfrm>
            <a:custGeom>
              <a:avLst/>
              <a:gdLst/>
              <a:ahLst/>
              <a:cxnLst/>
              <a:rect l="l" t="t" r="r" b="b"/>
              <a:pathLst>
                <a:path w="93" h="89" extrusionOk="0">
                  <a:moveTo>
                    <a:pt x="9" y="37"/>
                  </a:moveTo>
                  <a:cubicBezTo>
                    <a:pt x="9" y="37"/>
                    <a:pt x="13" y="7"/>
                    <a:pt x="52" y="3"/>
                  </a:cubicBezTo>
                  <a:cubicBezTo>
                    <a:pt x="80" y="0"/>
                    <a:pt x="93" y="9"/>
                    <a:pt x="93" y="9"/>
                  </a:cubicBezTo>
                  <a:cubicBezTo>
                    <a:pt x="93" y="9"/>
                    <a:pt x="83" y="9"/>
                    <a:pt x="85" y="28"/>
                  </a:cubicBezTo>
                  <a:cubicBezTo>
                    <a:pt x="86" y="39"/>
                    <a:pt x="77" y="58"/>
                    <a:pt x="60" y="65"/>
                  </a:cubicBezTo>
                  <a:cubicBezTo>
                    <a:pt x="44" y="71"/>
                    <a:pt x="40" y="73"/>
                    <a:pt x="40" y="7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74"/>
                    <a:pt x="23" y="78"/>
                    <a:pt x="21" y="89"/>
                  </a:cubicBezTo>
                  <a:cubicBezTo>
                    <a:pt x="21" y="84"/>
                    <a:pt x="21" y="79"/>
                    <a:pt x="22" y="74"/>
                  </a:cubicBezTo>
                  <a:cubicBezTo>
                    <a:pt x="27" y="47"/>
                    <a:pt x="42" y="25"/>
                    <a:pt x="60" y="15"/>
                  </a:cubicBezTo>
                  <a:cubicBezTo>
                    <a:pt x="41" y="21"/>
                    <a:pt x="19" y="37"/>
                    <a:pt x="12" y="76"/>
                  </a:cubicBezTo>
                  <a:cubicBezTo>
                    <a:pt x="7" y="68"/>
                    <a:pt x="0" y="52"/>
                    <a:pt x="7" y="3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1DD4DE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88597cccff_0_81"/>
            <p:cNvSpPr/>
            <p:nvPr/>
          </p:nvSpPr>
          <p:spPr>
            <a:xfrm>
              <a:off x="2354049" y="1706569"/>
              <a:ext cx="310014" cy="485738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1B7DE1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88597cccff_0_81"/>
            <p:cNvSpPr/>
            <p:nvPr/>
          </p:nvSpPr>
          <p:spPr>
            <a:xfrm>
              <a:off x="1724075" y="1164161"/>
              <a:ext cx="436009" cy="696224"/>
            </a:xfrm>
            <a:custGeom>
              <a:avLst/>
              <a:gdLst/>
              <a:ahLst/>
              <a:cxnLst/>
              <a:rect l="l" t="t" r="r" b="b"/>
              <a:pathLst>
                <a:path w="111" h="145" extrusionOk="0">
                  <a:moveTo>
                    <a:pt x="15" y="90"/>
                  </a:moveTo>
                  <a:cubicBezTo>
                    <a:pt x="15" y="90"/>
                    <a:pt x="0" y="50"/>
                    <a:pt x="45" y="21"/>
                  </a:cubicBezTo>
                  <a:cubicBezTo>
                    <a:pt x="78" y="0"/>
                    <a:pt x="98" y="2"/>
                    <a:pt x="98" y="2"/>
                  </a:cubicBezTo>
                  <a:cubicBezTo>
                    <a:pt x="98" y="2"/>
                    <a:pt x="86" y="9"/>
                    <a:pt x="101" y="31"/>
                  </a:cubicBezTo>
                  <a:cubicBezTo>
                    <a:pt x="109" y="43"/>
                    <a:pt x="111" y="72"/>
                    <a:pt x="94" y="91"/>
                  </a:cubicBezTo>
                  <a:cubicBezTo>
                    <a:pt x="78" y="109"/>
                    <a:pt x="74" y="114"/>
                    <a:pt x="74" y="114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58" y="131"/>
                    <a:pt x="61" y="145"/>
                  </a:cubicBezTo>
                  <a:cubicBezTo>
                    <a:pt x="59" y="139"/>
                    <a:pt x="56" y="133"/>
                    <a:pt x="54" y="126"/>
                  </a:cubicBezTo>
                  <a:cubicBezTo>
                    <a:pt x="42" y="90"/>
                    <a:pt x="47" y="53"/>
                    <a:pt x="63" y="30"/>
                  </a:cubicBezTo>
                  <a:cubicBezTo>
                    <a:pt x="43" y="50"/>
                    <a:pt x="27" y="84"/>
                    <a:pt x="42" y="134"/>
                  </a:cubicBezTo>
                  <a:cubicBezTo>
                    <a:pt x="32" y="128"/>
                    <a:pt x="14" y="113"/>
                    <a:pt x="9" y="86"/>
                  </a:cubicBezTo>
                  <a:lnTo>
                    <a:pt x="15" y="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88597cccff_0_81"/>
            <p:cNvSpPr/>
            <p:nvPr/>
          </p:nvSpPr>
          <p:spPr>
            <a:xfrm>
              <a:off x="983783" y="1561093"/>
              <a:ext cx="438882" cy="444769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rgbClr val="E62848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88597cccff_0_81"/>
            <p:cNvSpPr/>
            <p:nvPr/>
          </p:nvSpPr>
          <p:spPr>
            <a:xfrm rot="1801016" flipH="1">
              <a:off x="1884816" y="2829526"/>
              <a:ext cx="563582" cy="517202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EF7624"/>
            </a:solidFill>
            <a:ln>
              <a:noFill/>
            </a:ln>
          </p:spPr>
          <p:txBody>
            <a:bodyPr spcFirstLastPara="1" wrap="square" lIns="182825" tIns="91400" rIns="182825" bIns="914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1B1AD-2D3C-46D0-BB50-CDBC29167ED8}"/>
              </a:ext>
            </a:extLst>
          </p:cNvPr>
          <p:cNvGrpSpPr/>
          <p:nvPr/>
        </p:nvGrpSpPr>
        <p:grpSpPr>
          <a:xfrm>
            <a:off x="4546660" y="854673"/>
            <a:ext cx="3984566" cy="493416"/>
            <a:chOff x="4546660" y="854673"/>
            <a:chExt cx="3984566" cy="493416"/>
          </a:xfrm>
        </p:grpSpPr>
        <p:sp>
          <p:nvSpPr>
            <p:cNvPr id="79" name="Footer Text">
              <a:extLst>
                <a:ext uri="{FF2B5EF4-FFF2-40B4-BE49-F238E27FC236}">
                  <a16:creationId xmlns:a16="http://schemas.microsoft.com/office/drawing/2014/main" id="{E3D5E36F-418E-4AA6-A5B6-0F00DB94D3CD}"/>
                </a:ext>
              </a:extLst>
            </p:cNvPr>
            <p:cNvSpPr txBox="1"/>
            <p:nvPr/>
          </p:nvSpPr>
          <p:spPr>
            <a:xfrm>
              <a:off x="5162858" y="1009879"/>
              <a:ext cx="33683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main language used for contract development via the remix IDE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BB3799-1413-450D-A47D-F15D25809E0C}"/>
                </a:ext>
              </a:extLst>
            </p:cNvPr>
            <p:cNvSpPr txBox="1"/>
            <p:nvPr/>
          </p:nvSpPr>
          <p:spPr>
            <a:xfrm>
              <a:off x="5158145" y="854673"/>
              <a:ext cx="48410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</a:rPr>
                <a:t>Solidity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D0C3A21-180D-478F-A5D0-2B8A7F647E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6660" y="876646"/>
              <a:ext cx="471443" cy="47144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ED366A-110B-4587-ADBB-098BBD106592}"/>
              </a:ext>
            </a:extLst>
          </p:cNvPr>
          <p:cNvGrpSpPr/>
          <p:nvPr/>
        </p:nvGrpSpPr>
        <p:grpSpPr>
          <a:xfrm>
            <a:off x="4559359" y="2305094"/>
            <a:ext cx="3984566" cy="503335"/>
            <a:chOff x="4559359" y="2767002"/>
            <a:chExt cx="3984566" cy="503335"/>
          </a:xfrm>
        </p:grpSpPr>
        <p:sp>
          <p:nvSpPr>
            <p:cNvPr id="85" name="Footer Text">
              <a:extLst>
                <a:ext uri="{FF2B5EF4-FFF2-40B4-BE49-F238E27FC236}">
                  <a16:creationId xmlns:a16="http://schemas.microsoft.com/office/drawing/2014/main" id="{C27EC551-453C-42FB-ACC3-49309C63BCF1}"/>
                </a:ext>
              </a:extLst>
            </p:cNvPr>
            <p:cNvSpPr txBox="1"/>
            <p:nvPr/>
          </p:nvSpPr>
          <p:spPr>
            <a:xfrm>
              <a:off x="5175557" y="2922209"/>
              <a:ext cx="33683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second IDE that our team used to connect the backend and frontend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A66CA4A-B42C-4672-9A44-DB16DF11148A}"/>
                </a:ext>
              </a:extLst>
            </p:cNvPr>
            <p:cNvSpPr txBox="1"/>
            <p:nvPr/>
          </p:nvSpPr>
          <p:spPr>
            <a:xfrm>
              <a:off x="5175557" y="2767002"/>
              <a:ext cx="1223092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</a:rPr>
                <a:t>Visual Studio Code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FCA8DB4-9BE6-415D-BA5E-4F442FFC6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9359" y="2798894"/>
              <a:ext cx="471443" cy="471443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F90A32-22D4-46CA-BC96-83F6A500D772}"/>
              </a:ext>
            </a:extLst>
          </p:cNvPr>
          <p:cNvGrpSpPr/>
          <p:nvPr/>
        </p:nvGrpSpPr>
        <p:grpSpPr>
          <a:xfrm>
            <a:off x="4559359" y="1570152"/>
            <a:ext cx="3984566" cy="501299"/>
            <a:chOff x="4559359" y="1796390"/>
            <a:chExt cx="3984566" cy="501299"/>
          </a:xfrm>
        </p:grpSpPr>
        <p:sp>
          <p:nvSpPr>
            <p:cNvPr id="82" name="Footer Text">
              <a:extLst>
                <a:ext uri="{FF2B5EF4-FFF2-40B4-BE49-F238E27FC236}">
                  <a16:creationId xmlns:a16="http://schemas.microsoft.com/office/drawing/2014/main" id="{B02AA7B4-FFFF-48BE-B6F7-78F946861E81}"/>
                </a:ext>
              </a:extLst>
            </p:cNvPr>
            <p:cNvSpPr txBox="1"/>
            <p:nvPr/>
          </p:nvSpPr>
          <p:spPr>
            <a:xfrm>
              <a:off x="5175557" y="1951596"/>
              <a:ext cx="33683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 manage user wallets and to test account balances for our initial contracts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71548AD-FEBD-4FC2-8149-7F2CCE70B9E3}"/>
                </a:ext>
              </a:extLst>
            </p:cNvPr>
            <p:cNvSpPr txBox="1"/>
            <p:nvPr/>
          </p:nvSpPr>
          <p:spPr>
            <a:xfrm>
              <a:off x="5175557" y="1796390"/>
              <a:ext cx="56906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</a:rPr>
                <a:t>Ganache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9BDC08D-893B-4027-BE7D-4184E8F65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9359" y="1826246"/>
              <a:ext cx="471443" cy="47144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F71378-AE02-4312-ACED-73ADC62DDA15}"/>
              </a:ext>
            </a:extLst>
          </p:cNvPr>
          <p:cNvGrpSpPr/>
          <p:nvPr/>
        </p:nvGrpSpPr>
        <p:grpSpPr>
          <a:xfrm>
            <a:off x="4559359" y="3018621"/>
            <a:ext cx="3984566" cy="500166"/>
            <a:chOff x="4559359" y="3782186"/>
            <a:chExt cx="3984566" cy="500166"/>
          </a:xfrm>
        </p:grpSpPr>
        <p:sp>
          <p:nvSpPr>
            <p:cNvPr id="88" name="Footer Text">
              <a:extLst>
                <a:ext uri="{FF2B5EF4-FFF2-40B4-BE49-F238E27FC236}">
                  <a16:creationId xmlns:a16="http://schemas.microsoft.com/office/drawing/2014/main" id="{9AA1B123-02DD-41D5-9E6F-5ACFFEA170BC}"/>
                </a:ext>
              </a:extLst>
            </p:cNvPr>
            <p:cNvSpPr txBox="1"/>
            <p:nvPr/>
          </p:nvSpPr>
          <p:spPr>
            <a:xfrm>
              <a:off x="5175557" y="3937393"/>
              <a:ext cx="3368368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Used to deploy our initial frontend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17E739A-97DC-4A65-B803-E395EFC179D8}"/>
                </a:ext>
              </a:extLst>
            </p:cNvPr>
            <p:cNvSpPr txBox="1"/>
            <p:nvPr/>
          </p:nvSpPr>
          <p:spPr>
            <a:xfrm>
              <a:off x="5175557" y="3782186"/>
              <a:ext cx="55303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</a:rPr>
                <a:t>Web3.py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A17479F-6CFA-4EE2-B103-1BE364CEFF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9359" y="3810909"/>
              <a:ext cx="471443" cy="471443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F9DC212-287B-40FE-82D8-FD6D4A2ACD54}"/>
              </a:ext>
            </a:extLst>
          </p:cNvPr>
          <p:cNvGrpSpPr/>
          <p:nvPr/>
        </p:nvGrpSpPr>
        <p:grpSpPr>
          <a:xfrm>
            <a:off x="4560935" y="3750775"/>
            <a:ext cx="3984566" cy="500166"/>
            <a:chOff x="4559359" y="3782186"/>
            <a:chExt cx="3984566" cy="500166"/>
          </a:xfrm>
        </p:grpSpPr>
        <p:sp>
          <p:nvSpPr>
            <p:cNvPr id="114" name="Footer Text">
              <a:extLst>
                <a:ext uri="{FF2B5EF4-FFF2-40B4-BE49-F238E27FC236}">
                  <a16:creationId xmlns:a16="http://schemas.microsoft.com/office/drawing/2014/main" id="{4748DA7F-9B35-4FD7-88C8-A6B492782AA3}"/>
                </a:ext>
              </a:extLst>
            </p:cNvPr>
            <p:cNvSpPr txBox="1"/>
            <p:nvPr/>
          </p:nvSpPr>
          <p:spPr>
            <a:xfrm>
              <a:off x="5175557" y="3937393"/>
              <a:ext cx="3368368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Software company providing easy web development services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D71A66-B28E-435E-BF5B-FCF7CCC1518B}"/>
                </a:ext>
              </a:extLst>
            </p:cNvPr>
            <p:cNvSpPr txBox="1"/>
            <p:nvPr/>
          </p:nvSpPr>
          <p:spPr>
            <a:xfrm>
              <a:off x="5175557" y="3782186"/>
              <a:ext cx="253274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</a:rPr>
                <a:t>WiX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7F5BB61-3D0C-4D82-ABBC-43F3172C4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9359" y="3810909"/>
              <a:ext cx="471443" cy="471443"/>
            </a:xfrm>
            <a:prstGeom prst="rect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02985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a48ac2c-170a-48aa-b275-84f24e25fe85" Revision="1" Stencil="System.MyShapes" StencilVersion="1.0"/>
</Control>
</file>

<file path=customXml/itemProps1.xml><?xml version="1.0" encoding="utf-8"?>
<ds:datastoreItem xmlns:ds="http://schemas.openxmlformats.org/officeDocument/2006/customXml" ds:itemID="{76EE098F-6052-47DC-A98F-67FE7DEDC99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1040</Words>
  <Application>Microsoft Office PowerPoint</Application>
  <PresentationFormat>On-screen Show (16:9)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Cover and End Slide Master</vt:lpstr>
      <vt:lpstr>Contents Slide Master</vt:lpstr>
      <vt:lpstr>Section Break Slide Master</vt:lpstr>
      <vt:lpstr>BrokerLess</vt:lpstr>
      <vt:lpstr>Agenda</vt:lpstr>
      <vt:lpstr>PowerPoint Presentation</vt:lpstr>
      <vt:lpstr>Our Team</vt:lpstr>
      <vt:lpstr>Our Purpose</vt:lpstr>
      <vt:lpstr>Our Proposition</vt:lpstr>
      <vt:lpstr>Key Challenges</vt:lpstr>
      <vt:lpstr>PowerPoint Presentation</vt:lpstr>
      <vt:lpstr>Our Resources</vt:lpstr>
      <vt:lpstr>PowerPoint Presentation</vt:lpstr>
      <vt:lpstr>PowerPoint Presentation</vt:lpstr>
      <vt:lpstr>Process Overview</vt:lpstr>
      <vt:lpstr>Auction</vt:lpstr>
      <vt:lpstr>Lease Agreement</vt:lpstr>
      <vt:lpstr>Security Deposit</vt:lpstr>
      <vt:lpstr>PowerPoint Presentation</vt:lpstr>
      <vt:lpstr>Next Steps</vt:lpstr>
      <vt:lpstr>Additional Developments</vt:lpstr>
      <vt:lpstr>Our Testimonials</vt:lpstr>
      <vt:lpstr>PowerPoint Presentation</vt:lpstr>
      <vt:lpstr>PowerPoint Presentation</vt:lpstr>
      <vt:lpstr>Process Overview (v2)</vt:lpstr>
      <vt:lpstr>Technical Flowchart</vt:lpstr>
      <vt:lpstr>Fees</vt:lpstr>
      <vt:lpstr>Lease Terminations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BrokerLess</dc:title>
  <dc:creator>googleslidesppt.com;allppt.com</dc:creator>
  <cp:lastModifiedBy>CASTLE</cp:lastModifiedBy>
  <cp:revision>52</cp:revision>
  <dcterms:created xsi:type="dcterms:W3CDTF">2016-12-01T00:32:25Z</dcterms:created>
  <dcterms:modified xsi:type="dcterms:W3CDTF">2020-06-08T22:14:14Z</dcterms:modified>
</cp:coreProperties>
</file>